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845" autoAdjust="0"/>
  </p:normalViewPr>
  <p:slideViewPr>
    <p:cSldViewPr>
      <p:cViewPr varScale="1">
        <p:scale>
          <a:sx n="97" d="100"/>
          <a:sy n="97" d="100"/>
        </p:scale>
        <p:origin x="-3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11EBC-7935-47FB-8508-12BA7C11F353}" type="datetimeFigureOut">
              <a:rPr lang="cs-CZ" smtClean="0"/>
              <a:pPr/>
              <a:t>10.7.2012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lh4.ggpht.com/aIZzbNi0GrvdN0MRmA6w-pNee9_DJJNpnlBCJbWiEUdphc9lqMj7m4Ht1kvcC0uR4skzhA=s94" TargetMode="External"/><Relationship Id="rId13" Type="http://schemas.openxmlformats.org/officeDocument/2006/relationships/hyperlink" Target="http://lh4.ggpht.com/EK2IEO0J8TZENsa_kveA09R3rvC2aP1ANKoJho-Hmbkt96y_fm-h652tZadggBLALcCIzCs=s85" TargetMode="External"/><Relationship Id="rId3" Type="http://schemas.openxmlformats.org/officeDocument/2006/relationships/hyperlink" Target="http://lh3.ggpht.com/aQhz_CJUywQBgX95ZY5nPTqklk7HJRWDCMs1snTrub5pKzJbA0qOTp39ei0ffalHn7QCUw=s98" TargetMode="External"/><Relationship Id="rId7" Type="http://schemas.openxmlformats.org/officeDocument/2006/relationships/hyperlink" Target="http://lh4.ggpht.com/AvYBCAC8qvfK8kdzDn-H-LJCXaUCUVleobKFry4DEEzXiQ3qKDTZt_8Zr6xX6WA4TqlnQoY=s96" TargetMode="External"/><Relationship Id="rId12" Type="http://schemas.openxmlformats.org/officeDocument/2006/relationships/hyperlink" Target="http://lh3.ggpht.com/QD8jiKfIPZo8LZLOmB0ZxcloDamw4gAqJC69Q_d-KkQY_nhcGTmfqMwKms6-p8k38V3TuQ=s85" TargetMode="External"/><Relationship Id="rId17" Type="http://schemas.openxmlformats.org/officeDocument/2006/relationships/hyperlink" Target="http://lh3.ggpht.com/lXYn7ejTEHdiEK6_1sCVXEWBPEqFjAiEuwbY4s0fUmAMexOhsMg2rJ_0LmApzbo5eSVz7g=s129" TargetMode="External"/><Relationship Id="rId2" Type="http://schemas.openxmlformats.org/officeDocument/2006/relationships/hyperlink" Target="http://www.dreamstime.com/birds-home-sweet-home-birdhouse-thumb14507561.jpg" TargetMode="External"/><Relationship Id="rId16" Type="http://schemas.openxmlformats.org/officeDocument/2006/relationships/hyperlink" Target="http://lh3.ggpht.com/Q6a3093Rex6sRVFZZtM_uKl32ZwEpWbSTc6nLzGA4MgLFrAIwY-riv1mP2kGdCXj5-Yi_Q=s107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lh4.ggpht.com/AuNtVnjCVsQ-ovc09TbC6gk07Gdr_60MoPODNk1kroSnVC1qGNgX076EIZCMN5oG4VobT7Y=s113" TargetMode="External"/><Relationship Id="rId11" Type="http://schemas.openxmlformats.org/officeDocument/2006/relationships/hyperlink" Target="http://lh4.ggpht.com/8IUn-vHQ3P5orW3xhCgYOYhemIJ1xs0xps6JPKzQW4O6DMqbjOsqmA47pYZ2cYuCDHxG=s114" TargetMode="External"/><Relationship Id="rId5" Type="http://schemas.openxmlformats.org/officeDocument/2006/relationships/hyperlink" Target="http://lh6.ggpht.com/gvs-ZkpayZEJFTABtlgUN-PHPCGrQVCSfdMBQV-kDWkRgLk2YAys0V3XRAfwkuSDvHCt=s104" TargetMode="External"/><Relationship Id="rId15" Type="http://schemas.openxmlformats.org/officeDocument/2006/relationships/hyperlink" Target="http://lh5.ggpht.com/f4AHU_81NlWTrfdE6Kl3qgzomCIYQbInkSPQBnwKOrcC7dCAk63_UX3QG2xA_TtS6hA3Bg=s114" TargetMode="External"/><Relationship Id="rId10" Type="http://schemas.openxmlformats.org/officeDocument/2006/relationships/hyperlink" Target="http://lh4.ggpht.com/eo2Oms_oZGd6G0mjX0kF2ssNmPd_Dgj2TTXpeHZSlRWLDmeWVJv1fGwNP5aeWt2RwEzXtmE=s95" TargetMode="External"/><Relationship Id="rId4" Type="http://schemas.openxmlformats.org/officeDocument/2006/relationships/hyperlink" Target="http://lh4.ggpht.com/HQesUYlPV-vHDdIqC7-8Ph3dZ1HKjQDjXvA2pX9_4oaxuU0mAUp4c0wwO1lQsZPyP2TdQHY=s123" TargetMode="External"/><Relationship Id="rId9" Type="http://schemas.openxmlformats.org/officeDocument/2006/relationships/hyperlink" Target="http://lh6.ggpht.com/LE-hJ9IeYLoZBjdAi-nFC5BxgG4mCAzCJSJnhiZpOwboVsdfvxk1JVw6RvNDydtS2G5S=s110" TargetMode="External"/><Relationship Id="rId14" Type="http://schemas.openxmlformats.org/officeDocument/2006/relationships/hyperlink" Target="http://lh5.ggpht.com/ftR3xR-ZJQY4_N99flKwF__8nisUc4a5TwVOp5UYyBjKhwALkkJsqfW18z69q1q0It5qjA=s113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7387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79512" y="1124743"/>
          <a:ext cx="8784976" cy="5847926"/>
        </p:xfrm>
        <a:graphic>
          <a:graphicData uri="http://schemas.openxmlformats.org/drawingml/2006/table">
            <a:tbl>
              <a:tblPr/>
              <a:tblGrid>
                <a:gridCol w="1708652"/>
                <a:gridCol w="7076324"/>
              </a:tblGrid>
              <a:tr h="5790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Název materiálu: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VY_32 074 114, sada č.1,02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Domácí ptáci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Zařazení: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III/2 INOVACE A ZKVALITNĚNÍ VÝUKY </a:t>
                      </a:r>
                      <a:r>
                        <a:rPr lang="cs-CZ" sz="18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PROSTŘEDNICTVÍM ICT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Jana Fabiánková</a:t>
                      </a: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Škola: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ZŠ </a:t>
                      </a:r>
                      <a:r>
                        <a:rPr lang="cs-CZ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Hrubčice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příspěvková organizace, </a:t>
                      </a:r>
                      <a:r>
                        <a:rPr lang="cs-CZ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Hrubčice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č.37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74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Tematický okruh, předmět:</a:t>
                      </a: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Prvouka -  JARO </a:t>
                      </a: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1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Druh učebního materiálu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Cílová skupina: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7 – 9 let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Časová náročnost: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20 minut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4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Tento materiál slouží jako prezentace nově probíraného učiva, nebo ho lze využít v rámci opakování. Inovace – interaktivní způsob učení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764704"/>
            <a:ext cx="8229600" cy="1143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60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Domácí ptáci</a:t>
            </a:r>
            <a:endParaRPr lang="cs-CZ" sz="60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Stout" pitchFamily="18" charset="0"/>
            </a:endParaRPr>
          </a:p>
        </p:txBody>
      </p:sp>
      <p:pic>
        <p:nvPicPr>
          <p:cNvPr id="12290" name="Picture 2" descr="http://www.dreamstime.com/birds-home-sweet-home-birdhouse-thumb145075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492896"/>
            <a:ext cx="3888432" cy="387871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  <a:latin typeface="Goudy Stout" pitchFamily="18" charset="0"/>
              </a:rPr>
              <a:t>Kur domácí</a:t>
            </a:r>
            <a:endParaRPr lang="cs-CZ" dirty="0">
              <a:solidFill>
                <a:srgbClr val="92D050"/>
              </a:solidFill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Microsoft Tai Le" pitchFamily="34" charset="0"/>
                <a:cs typeface="Microsoft Tai Le" pitchFamily="34" charset="0"/>
              </a:rPr>
              <a:t>Samec kura domácího je kohout, samice je slepice. Mládě se nazývá kuře.</a:t>
            </a:r>
          </a:p>
          <a:p>
            <a:r>
              <a:rPr lang="cs-CZ" dirty="0" smtClean="0">
                <a:latin typeface="Microsoft Tai Le" pitchFamily="34" charset="0"/>
                <a:cs typeface="Microsoft Tai Le" pitchFamily="34" charset="0"/>
              </a:rPr>
              <a:t>Kur domácí se chová hlavně pro vejce a maso.</a:t>
            </a:r>
          </a:p>
          <a:p>
            <a:r>
              <a:rPr lang="cs-CZ" dirty="0" smtClean="0">
                <a:latin typeface="Microsoft Tai Le" pitchFamily="34" charset="0"/>
                <a:cs typeface="Microsoft Tai Le" pitchFamily="34" charset="0"/>
              </a:rPr>
              <a:t>Na venkově se chovají slepice v menším množství v kurníku. Ve velkém množství se slepice často chovají v drůbežárnách.</a:t>
            </a:r>
          </a:p>
          <a:p>
            <a:r>
              <a:rPr lang="cs-CZ" dirty="0" smtClean="0">
                <a:latin typeface="Microsoft Tai Le" pitchFamily="34" charset="0"/>
                <a:cs typeface="Microsoft Tai Le" pitchFamily="34" charset="0"/>
              </a:rPr>
              <a:t>Kur domácí se živí trávou, semeny, zrním, hmyzem a červy. Potravu si často také vyhrabává ve městě.</a:t>
            </a:r>
            <a:endParaRPr lang="cs-CZ" dirty="0">
              <a:latin typeface="Microsoft Tai Le" pitchFamily="34" charset="0"/>
              <a:cs typeface="Microsoft Tai Le" pitchFamily="34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masek.fotostranky.net/zvirata/albums/zvirata/domaci_zvirata/05_06485_kur_slep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620688"/>
            <a:ext cx="5511940" cy="367741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5364" name="Picture 4" descr="http://www.asistentka.cz/files/slepi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19682">
            <a:off x="801374" y="482297"/>
            <a:ext cx="2731726" cy="271655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5366" name="Picture 6" descr="http://img.dailymail.co.uk/i/pix/2007/06_03/MarenHenSWNS_468x3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70725">
            <a:off x="322244" y="3458921"/>
            <a:ext cx="4062158" cy="28903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4860032" y="4581128"/>
            <a:ext cx="1996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kohout</a:t>
            </a:r>
            <a:endParaRPr lang="cs-CZ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020272" y="4581128"/>
            <a:ext cx="19383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slepice</a:t>
            </a:r>
            <a:endParaRPr lang="cs-CZ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75117" y="5589240"/>
            <a:ext cx="132440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kuře</a:t>
            </a:r>
            <a:endParaRPr lang="cs-CZ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44" name="Picture 4" descr="http://t0.gstatic.com/images?q=tbn:ANd9GcTtTrVq1b5ti0fQE3Fv0WOIzxCTOW0E8w2iRwzp4V_ztGFIuCKow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03676">
            <a:off x="287319" y="3454693"/>
            <a:ext cx="4096948" cy="285527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92D050"/>
                </a:solidFill>
                <a:latin typeface="Goudy Stout" pitchFamily="18" charset="0"/>
              </a:rPr>
              <a:t>Kachna domácí</a:t>
            </a:r>
            <a:endParaRPr lang="cs-CZ" dirty="0">
              <a:solidFill>
                <a:srgbClr val="92D050"/>
              </a:solidFill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Samec je kačer, samice se nazývá kachna, mládě je kachně.</a:t>
            </a:r>
          </a:p>
          <a:p>
            <a:r>
              <a:rPr lang="cs-CZ" dirty="0" smtClean="0"/>
              <a:t>Kachny chováme pro maso a peří.</a:t>
            </a:r>
          </a:p>
          <a:p>
            <a:r>
              <a:rPr lang="cs-CZ" dirty="0" smtClean="0"/>
              <a:t>Živí se drobnými vodními rostlinami a živočichy.</a:t>
            </a:r>
          </a:p>
          <a:p>
            <a:r>
              <a:rPr lang="cs-CZ" dirty="0" smtClean="0"/>
              <a:t>Zajímavostí  jsou drobné zoubky na zobáku, kterými cedí vodu a zachycují potravu. </a:t>
            </a:r>
            <a:endParaRPr lang="cs-CZ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nd01.jxs.cz/736/406/70475cd89a_46275476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5188301" cy="38934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7414" name="Picture 6" descr="http://upload.wikimedia.org/wikipedia/commons/thumb/1/19/Hausente.jpg/250px-Hausen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52555">
            <a:off x="4825200" y="3442436"/>
            <a:ext cx="3772874" cy="252028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7416" name="Picture 8" descr="http://cdadafoto.webzdarma.cz/zver/2004_0410_161145_Ne_kachne_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878733">
            <a:off x="5989479" y="337987"/>
            <a:ext cx="2137508" cy="28521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251520" y="4581128"/>
            <a:ext cx="144738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kačer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051720" y="4581128"/>
            <a:ext cx="184813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kachna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69197" y="5589240"/>
            <a:ext cx="185294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kachně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194" name="Picture 2" descr="http://t3.gstatic.com/images?q=tbn:ANd9GcQomxTYEK9O-aLJdjp0XbaFach67O5V4RCU80Ez_f7W7MVciyUZ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827212">
            <a:off x="5995535" y="326186"/>
            <a:ext cx="2152665" cy="2875583"/>
          </a:xfrm>
          <a:prstGeom prst="rect">
            <a:avLst/>
          </a:prstGeom>
          <a:noFill/>
        </p:spPr>
      </p:pic>
      <p:pic>
        <p:nvPicPr>
          <p:cNvPr id="8196" name="Picture 4" descr="http://t1.gstatic.com/images?q=tbn:ANd9GcRJwQxko4E0L3qYhg6ZEv3rO8JVl4g61xxVLy8UN71hCbDrsXvvs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273580">
            <a:off x="4829242" y="3416874"/>
            <a:ext cx="3758291" cy="255397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  <a:latin typeface="Goudy Stout" pitchFamily="18" charset="0"/>
              </a:rPr>
              <a:t>Husa domácí</a:t>
            </a:r>
            <a:endParaRPr lang="cs-CZ" dirty="0">
              <a:solidFill>
                <a:srgbClr val="92D050"/>
              </a:solidFill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Samice se nazývá husa, samec je  houser. Mláďata jsou housata.</a:t>
            </a:r>
          </a:p>
          <a:p>
            <a:r>
              <a:rPr lang="cs-CZ" dirty="0" smtClean="0"/>
              <a:t>Husa je větší než kachna a je většinou bílá.</a:t>
            </a:r>
          </a:p>
          <a:p>
            <a:r>
              <a:rPr lang="cs-CZ" dirty="0" smtClean="0"/>
              <a:t>Chováme ji pro maso, sádlo a pro hebké peří, které se využívá pro plnění polštářů a přikrývek.</a:t>
            </a:r>
          </a:p>
          <a:p>
            <a:r>
              <a:rPr lang="cs-CZ" dirty="0" smtClean="0"/>
              <a:t>Živí se hlavně trávou.</a:t>
            </a:r>
            <a:endParaRPr lang="cs-CZ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krutifarma.cz/images/goose-pi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449056">
            <a:off x="3713976" y="298590"/>
            <a:ext cx="5090370" cy="3669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0" name="Picture 4" descr="http://cdadafoto.webzdarma.cz/zver/2004_0410_155734_Ne_housata_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40129">
            <a:off x="1633404" y="3428694"/>
            <a:ext cx="3557049" cy="26693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62" name="Picture 6" descr="http://nd01.jxs.cz/180/741/8e37dbee03_13172011_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221088"/>
            <a:ext cx="2857500" cy="201930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755576" y="188640"/>
            <a:ext cx="180209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houser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043608" y="980728"/>
            <a:ext cx="129394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husa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71600" y="1844824"/>
            <a:ext cx="160172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house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92D050"/>
                </a:solidFill>
                <a:latin typeface="Goudy Stout" pitchFamily="18" charset="0"/>
              </a:rPr>
              <a:t>Krocan domácí</a:t>
            </a:r>
            <a:endParaRPr lang="cs-CZ" dirty="0">
              <a:solidFill>
                <a:srgbClr val="92D050"/>
              </a:solidFill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Samec se nazývá krocan, samice je krůta a jejich mládě je krůtě.</a:t>
            </a:r>
          </a:p>
          <a:p>
            <a:r>
              <a:rPr lang="cs-CZ" dirty="0" smtClean="0"/>
              <a:t>Krocan patří k největším druhům drůbeže.</a:t>
            </a:r>
          </a:p>
          <a:p>
            <a:r>
              <a:rPr lang="cs-CZ" dirty="0" smtClean="0"/>
              <a:t>Chová se pro maso.</a:t>
            </a:r>
          </a:p>
          <a:p>
            <a:r>
              <a:rPr lang="cs-CZ" dirty="0" smtClean="0"/>
              <a:t>Živí se domácí trávou, semeny, zrním, hmyzem a červy.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2.rajce.idnes.cz/d5/4/4500/4500295_57f1d6522b42affbbaa749cd1e5adacc/images/krocan_dom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3187051" cy="42526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1508" name="Picture 4" descr="http://worldnaturephoto.com/images/detail/krocan_18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1988840"/>
            <a:ext cx="1901044" cy="28282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510" name="Picture 6" descr="http://www.gastronews.cz/pictures/poradna/2003-12-01_TURKEY%20TAI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94641">
            <a:off x="3497341" y="544936"/>
            <a:ext cx="3528392" cy="3600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Obdélník 4"/>
          <p:cNvSpPr/>
          <p:nvPr/>
        </p:nvSpPr>
        <p:spPr>
          <a:xfrm>
            <a:off x="3923928" y="4509120"/>
            <a:ext cx="176625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krocan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15616" y="4437112"/>
            <a:ext cx="142789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krůta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36296" y="5085184"/>
            <a:ext cx="14313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krůtě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098" name="Picture 2" descr="http://t1.gstatic.com/images?q=tbn:ANd9GcTSE4PGYXr-oa-_41eTIMp-9PZefKdHK2srmNWvY36m9jvzs4lUQ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0"/>
            <a:ext cx="3024336" cy="4221088"/>
          </a:xfrm>
          <a:prstGeom prst="rect">
            <a:avLst/>
          </a:prstGeom>
          <a:noFill/>
        </p:spPr>
      </p:pic>
      <p:pic>
        <p:nvPicPr>
          <p:cNvPr id="4102" name="Picture 6" descr="http://t1.gstatic.com/images?q=tbn:ANd9GcTq3vKWJk6V_dcafw0S8h5CCIqAlYz3FwNXMTjVSpkNpEYS0qB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1988840"/>
            <a:ext cx="1944216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  <a:latin typeface="Goudy Stout" pitchFamily="18" charset="0"/>
              </a:rPr>
              <a:t>Holub domácí</a:t>
            </a:r>
            <a:endParaRPr lang="cs-CZ" dirty="0">
              <a:solidFill>
                <a:srgbClr val="92D050"/>
              </a:solidFill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Samec se nazývá holub, samice je holubice a mládě je holoubě.</a:t>
            </a:r>
          </a:p>
          <a:p>
            <a:r>
              <a:rPr lang="cs-CZ" dirty="0" smtClean="0"/>
              <a:t>Dříve chovali  lidé holuby pro maso.</a:t>
            </a:r>
          </a:p>
          <a:p>
            <a:r>
              <a:rPr lang="cs-CZ" dirty="0" smtClean="0"/>
              <a:t>Jako obydlí jim lidé stavěli holubníky.</a:t>
            </a:r>
          </a:p>
          <a:p>
            <a:r>
              <a:rPr lang="cs-CZ" dirty="0" smtClean="0"/>
              <a:t>Holubi se v minulosti využívali také jako poštovní ptáci k doručování zpráv.</a:t>
            </a:r>
          </a:p>
          <a:p>
            <a:r>
              <a:rPr lang="cs-CZ" dirty="0" smtClean="0"/>
              <a:t>Dnes se chovají hlavně pro okrasu.</a:t>
            </a:r>
          </a:p>
          <a:p>
            <a:r>
              <a:rPr lang="cs-CZ" dirty="0" smtClean="0"/>
              <a:t>Živí se zrním.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2.gstatic.com/images?q=tbn:ANd9GcQ-MMgWB251760UBsK72kr22xPsiEUXlz2USP4HugNKjEyOdaILLl-IMdl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74447">
            <a:off x="387642" y="377992"/>
            <a:ext cx="5187559" cy="34520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3554" name="Picture 2" descr="http://www.bez-alergie.cz/dbpic/holub-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5737">
            <a:off x="3593137" y="3584745"/>
            <a:ext cx="2419324" cy="2880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8" name="Picture 6" descr="http://www.ifauna.cz/images/clanky-foto/08/08-15-ho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09597">
            <a:off x="302942" y="3569978"/>
            <a:ext cx="3149246" cy="2775753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6372200" y="548680"/>
            <a:ext cx="15343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holub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592" y="1772816"/>
            <a:ext cx="219162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holubice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63449" y="2852936"/>
            <a:ext cx="21210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holoubě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Picture 2" descr="http://t2.gstatic.com/images?q=tbn:ANd9GcQp0WqivLg-fj4s_imhvwJI7r2xpghNZH-TjQ3Ol3rBvawQ5wJYr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14989">
            <a:off x="512779" y="469347"/>
            <a:ext cx="4960887" cy="2569829"/>
          </a:xfrm>
          <a:prstGeom prst="rect">
            <a:avLst/>
          </a:prstGeom>
          <a:noFill/>
        </p:spPr>
      </p:pic>
      <p:pic>
        <p:nvPicPr>
          <p:cNvPr id="2052" name="Picture 4" descr="http://t1.gstatic.com/images?q=tbn:ANd9GcSeziESxqu2hcWaIIHcOl-eTI4QKDGWC1mhDXPPf8sjGQpD5b2oE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687295">
            <a:off x="306573" y="3574965"/>
            <a:ext cx="3166654" cy="2827615"/>
          </a:xfrm>
          <a:prstGeom prst="rect">
            <a:avLst/>
          </a:prstGeom>
          <a:noFill/>
        </p:spPr>
      </p:pic>
      <p:sp>
        <p:nvSpPr>
          <p:cNvPr id="2054" name="AutoShape 6" descr="data:image/jpeg;base64,/9j/4AAQSkZJRgABAQAAAQABAAD/2wCEAAkGBhQQERUUExQWFBQVGBcYGBgYFxgaFxcXGhgaFhsWGhUYGyYeFxkkGxkUHy8iJCcpLCwsFx4xNTAqNSYrLCkBCQoKDgwOGg8PGiolHx8qLCksLSwqLCopLCopLCksKSwsKSksLCwsKSksLCwpLCkpKSkpKiwsLCwpKSwpLCkpLP/AABEIAHUAgAMBIgACEQEDEQH/xAAbAAABBQEBAAAAAAAAAAAAAAAEAAECAwUGB//EADUQAAEDAgQDBgUEAgMBAAAAAAEAAhEDIQQSMUEFUWEGInGBkaETMrHB8EJS0eEU8WKCkiP/xAAZAQADAQEBAAAAAAAAAAAAAAACAwQBAAX/xAAkEQACAgEEAgIDAQAAAAAAAAAAAQIRAxIhMUEyUQQiE2FxFP/aAAwDAQACEQMRAD8AyApEqvMk4rxj1SwOVuFoGo4NbqUM0rq+yPDS1zi8QSBHON/sm4seuX6F5J6ETwfZpsd6SUFxLgOWSybbLoe1WIq0cM7/ABWZ65hrQBMTq4g8lZhcK91JvxAM8DNGmaLx0lXvFBqqI1kkndnBEQmJW3x/hOXvt8/5WFK87JBwdF0J61YnFIqLikSlhiTFKUxKw4RUE7iorjhnlV8lJ6im4vJAZPEtlM4pFtifZX4HD56jWxv7BZGLZraRvdnOE2zuFzp0H8raxFf4Ba4C8x5Qf6ReCow0AKqvg874PyjVemo6Y0iK1KVyCuGVC4fEee8/QbBu1ue5PVGi+iow+EhGspQjQudXsZXEqOYXGq5DGcDIPdgLviBMIXEYMEGyyUFNbnRm48HmuIpFhhwhVyusx3DpMELLxPBgNLeH8KGfxmn9SuOdPkx5TFX1cE9piCeoEqIwzjo13/kqZwkuh2pMpKir3YV37XehVL2bGyymuTbRW9RAupOTN1TcPkBk8S5j4Wv2eGeqTyH3WPmtHX25LW7M1w2qQf1CyPC/skZkX1Z3eGV9KnJJQWHro2jUhekQWGU2qTnQFUysqq+JsuBJUqMkuPNLEOATiqMoAVFZ0rjgCtTzFC4qiCfJaDkNWCw0yn0Yuh6oJ3PqtKrYIQsgLjQF7HfuIWZisFN5M31v5SlxDj4Jy0YdsX6tHRv7z7D2QOXM3MXFxmL+Go5eVlNllF7cj8cZLfgqd+fwos1TudYDz9lAnl+XKmwr7Dsj2L1OlVLHBw1F/wClCVIOtHVKT3HPg6rgnGm4gvyn5CBHlN/f0W4zGCLleY08Q6g51Sn8x1Gzh/KBxPa/FVHn4QLWgiO6JB6816OPKpIhnipnr54i0DVCVOIZzAIXl+JxWOrBrXvFMm8tkGOuUwQj+HV6+HhpqivP6Y7w8DN7bFE8iOWGR6MzHFtjfrz/ALRTa8rAwmIqMEvb3TqNx4hX4jGNa3NlNo0JA8IR2L026NapWHj4IGpipMQZQmD7QueLUxHOYRv+Wyptc6g/YrNSZzi0JuGJMOge6lxns5Tr0/huLgDuDE+MbdDZCUX5S/8AaDpqPDorH8YeIBZIPUgx0si2a3M3XByPFOzdTDiwzMG7RoOo2+izw6bk6afYL0GlxIE5HjePXmheI9l6VS7e4de7z6t0Kml8fuI+ObqRwzqcRfx/16ocVJJjnAXQ4zsvUYHEVG2B1BBhcnhKkgnqUMYOLNlNNGj8RSp62/J6KpgOyKpMiANTcn7D3UsV2VP0RNHnJ1tuOk+KrcMv6bnbc9V0L8O0U84AOUi8wbRc9SSZJ+yxsVWDjDJ5cyeknlZOaS5Bi23sgqnwh72tcJYP0k2Nxy3lXYbhD6Ts4cMwB8b8gpcY4tVc2KbQHRYEw3lNthdXU8Q7L3o20v4x5yjcEla6B1zbphvCxJkuIEd4zc/8RyTcepnICyzfvt7c1PhWBL2h36Rvzdz8BYeqKLC52QfK3Y6T0HJPXiTydSKsA1v+OHyJjTQjW3jIWTSxzqlSoCHEMy94/K4kSQPCQES2jdwF5cR9rBHYXhToP5+c0tvoboS3bKqWMIZkYJeSYG3T+TyWtUw80zmJJjU6z4/mqz8XR+HVovvBsToAY0PRG/5Jm8ZSPbUR9P8ASbDbkVJXwZuOdJJ6R7QtDhryyk2Xl/iJdHgLn3PisziFWxPP6rNqcadS7jLFwAzft2keS1y07gKOrY3uM1srSQfAW36HWy4DG0HB5J3NyBAB5QNFoVeIPcQXGTcTvpoqgc2vP8topf8ASpSorfxWo2W2a4FjXNjQublJ5OA20KHq4gzpeSZ389oVeErBxIa9ziP3BwM/9iSp16V8w5Cem1+WyVmbXiMwKL8i1mJfMz5bHaCNCIJHmrBWbTE02d5xMF05GdCdXG+3TRCsBj80JU2OcPuI977i/r1SoewskqVGtwnBmr3nEmBfYE9G7CEYacAiL7a29FiYeuaYLhNyS6DZxnle5AH5K06PaJpbJaZsdIPoTIE+G/NWxafJHqZujitOnSa1u4FuU7keMyhsLiAH3/V56fX2WK7ikOLgGuBvrBbaSRH0QtfjRMzSBdNnNq3Hi2IHom/kQpxO04Zhx8QudsSekm8+hstacoiRO/XqvOMN2xfTJD2EXudRItbxhFVO2rXjKwOc4REiCIvqfy65SjRrUmbnaTEZw1oO94J08kBT+KxrZJyTG8je5vr1CwKnHHVBmykF0wdLiNL2N1S/HVTTaCZB7siRMXuZ7wEj+UOrsLjY1eIcTe5zhDQ0GcxJnTfkgKtNvczOJvoDF53dsND4J6dD4zCD8zYPQ/8AKPboU4wLS3M1xeWm4sAIBmTeNkMpGteirEUIgnKJmGgz7ax/ahSYS4ADX/f0V7qAD9ralpJEjQZtwTyHmdU9CmGd58gt+URJzRbu6GbeijniUmVYs7iqAKbawfmdQaxmudtBzATI+YuOnijqlIVCMpuNpIB/DHogKOFa4g/HpOyBxd/93PmQdQbAA/RPhMQHmGva5zRcsJLbDVpImNVVk9iMNPZlzCWG4v4gj1Gqrp0A3UkACx1PS5KNFaYDm62B6wmpcPBBLTE7G8/RJhEZlTbHYHhoGotyBEGZMTI1sEHQwTM9Rzpl1gOXORpsCOqMGCrBximegac39mFD4paHAug8nT9DO6NOhDROg9rCDncXCxcQ7wu5sxYqOLykZmvbv3TM8j19k7XAMu24JMjLB5ab3381U6k54M93lEX9d+i2l2HFLsBxDZbLht3fA3PjylEUGfChxOcuF7iJmQIRFPCtjvZuvSNDrcqL6MwGi5ItvF9tRui/Jp4OnUlS6I0XNEncESI9TOlvLVWuwIqS4gQLEgxHSNymFNwvIGUFveiNCLczeFYGhugLpI0v18BtdL5dmJNj4eGPDmnmPlgkEePmpOqltWWixa4ERYyJJcP1AQLeSLZwCuJcWhrRrLhIPWDO6tp4AD5nCbttAF9bjQWRN0qYShq2QBTaWhov3rzqbi4HIXPvdX4vC5GtcRZwtpor67S0SBGb1P8ACC7Q4+nRAc51msaPF0TA5m6XbeyHRxqO7CT2TblcM5kjKTlGmvlYR5qOD7JMe0VRUex4ktyxA5ggzmB5JklWiD0ZfxyWO2LHG43tGmyOpOzZTpOXT6pJKbJ4ovxeT/gd8fK52WWiSLE6TpPoialKabHmDmLrRpBG++qSSX7HtJ0PR4bTdnlujc3KfRDtwdOIDY8/skkjltQmKTuwocHpBjDlMuBcTJ5x/PqkeGUxDssm+58EkkuTdjIwjp4K6WEYbZRAFvQqea1oHkkksth6V6HdjyWARBcIcZs7KYBy84QjkkkMndBQSV0Z/HeKmjSL8uaNiY91zeD4j/lMr1X02F9HJlzgvb3iQe6SOX+0klXhVqyH5LadH//Z"/>
          <p:cNvSpPr>
            <a:spLocks noChangeAspect="1" noChangeArrowheads="1"/>
          </p:cNvSpPr>
          <p:nvPr/>
        </p:nvSpPr>
        <p:spPr bwMode="auto">
          <a:xfrm>
            <a:off x="63500" y="-546100"/>
            <a:ext cx="1219200" cy="11144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6" name="AutoShape 8" descr="data:image/jpeg;base64,/9j/4AAQSkZJRgABAQAAAQABAAD/2wCEAAkGBhQQERUUExQWFBQVGBcYGBgYFxgaFxcXGhgaFhsWGhUYGyYeFxkkGxkUHy8iJCcpLCwsFx4xNTAqNSYrLCkBCQoKDgwOGg8PGiolHx8qLCksLSwqLCopLCopLCksKSwsKSksLCwsKSksLCwpLCkpKSkpKiwsLCwpKSwpLCkpLP/AABEIAHUAgAMBIgACEQEDEQH/xAAbAAABBQEBAAAAAAAAAAAAAAAEAAECAwUGB//EADUQAAEDAgQDBgUEAgMBAAAAAAEAAhEDIQQSMUEFUWEGInGBkaETMrHB8EJS0eEU8WKCkiP/xAAZAQADAQEBAAAAAAAAAAAAAAACAwQBAAX/xAAkEQACAgEEAgIDAQAAAAAAAAAAAQIRAxIhMUEyUQQiE2FxFP/aAAwDAQACEQMRAD8AyApEqvMk4rxj1SwOVuFoGo4NbqUM0rq+yPDS1zi8QSBHON/sm4seuX6F5J6ETwfZpsd6SUFxLgOWSybbLoe1WIq0cM7/ABWZ65hrQBMTq4g8lZhcK91JvxAM8DNGmaLx0lXvFBqqI1kkndnBEQmJW3x/hOXvt8/5WFK87JBwdF0J61YnFIqLikSlhiTFKUxKw4RUE7iorjhnlV8lJ6im4vJAZPEtlM4pFtifZX4HD56jWxv7BZGLZraRvdnOE2zuFzp0H8raxFf4Ba4C8x5Qf6ReCow0AKqvg874PyjVemo6Y0iK1KVyCuGVC4fEee8/QbBu1ue5PVGi+iow+EhGspQjQudXsZXEqOYXGq5DGcDIPdgLviBMIXEYMEGyyUFNbnRm48HmuIpFhhwhVyusx3DpMELLxPBgNLeH8KGfxmn9SuOdPkx5TFX1cE9piCeoEqIwzjo13/kqZwkuh2pMpKir3YV37XehVL2bGyymuTbRW9RAupOTN1TcPkBk8S5j4Wv2eGeqTyH3WPmtHX25LW7M1w2qQf1CyPC/skZkX1Z3eGV9KnJJQWHro2jUhekQWGU2qTnQFUysqq+JsuBJUqMkuPNLEOATiqMoAVFZ0rjgCtTzFC4qiCfJaDkNWCw0yn0Yuh6oJ3PqtKrYIQsgLjQF7HfuIWZisFN5M31v5SlxDj4Jy0YdsX6tHRv7z7D2QOXM3MXFxmL+Go5eVlNllF7cj8cZLfgqd+fwos1TudYDz9lAnl+XKmwr7Dsj2L1OlVLHBw1F/wClCVIOtHVKT3HPg6rgnGm4gvyn5CBHlN/f0W4zGCLleY08Q6g51Sn8x1Gzh/KBxPa/FVHn4QLWgiO6JB6816OPKpIhnipnr54i0DVCVOIZzAIXl+JxWOrBrXvFMm8tkGOuUwQj+HV6+HhpqivP6Y7w8DN7bFE8iOWGR6MzHFtjfrz/ALRTa8rAwmIqMEvb3TqNx4hX4jGNa3NlNo0JA8IR2L026NapWHj4IGpipMQZQmD7QueLUxHOYRv+Wyptc6g/YrNSZzi0JuGJMOge6lxns5Tr0/huLgDuDE+MbdDZCUX5S/8AaDpqPDorH8YeIBZIPUgx0si2a3M3XByPFOzdTDiwzMG7RoOo2+izw6bk6afYL0GlxIE5HjePXmheI9l6VS7e4de7z6t0Kml8fuI+ObqRwzqcRfx/16ocVJJjnAXQ4zsvUYHEVG2B1BBhcnhKkgnqUMYOLNlNNGj8RSp62/J6KpgOyKpMiANTcn7D3UsV2VP0RNHnJ1tuOk+KrcMv6bnbc9V0L8O0U84AOUi8wbRc9SSZJ+yxsVWDjDJ5cyeknlZOaS5Bi23sgqnwh72tcJYP0k2Nxy3lXYbhD6Ts4cMwB8b8gpcY4tVc2KbQHRYEw3lNthdXU8Q7L3o20v4x5yjcEla6B1zbphvCxJkuIEd4zc/8RyTcepnICyzfvt7c1PhWBL2h36Rvzdz8BYeqKLC52QfK3Y6T0HJPXiTydSKsA1v+OHyJjTQjW3jIWTSxzqlSoCHEMy94/K4kSQPCQES2jdwF5cR9rBHYXhToP5+c0tvoboS3bKqWMIZkYJeSYG3T+TyWtUw80zmJJjU6z4/mqz8XR+HVovvBsToAY0PRG/5Jm8ZSPbUR9P8ASbDbkVJXwZuOdJJ6R7QtDhryyk2Xl/iJdHgLn3PisziFWxPP6rNqcadS7jLFwAzft2keS1y07gKOrY3uM1srSQfAW36HWy4DG0HB5J3NyBAB5QNFoVeIPcQXGTcTvpoqgc2vP8topf8ASpSorfxWo2W2a4FjXNjQublJ5OA20KHq4gzpeSZ389oVeErBxIa9ziP3BwM/9iSp16V8w5Cem1+WyVmbXiMwKL8i1mJfMz5bHaCNCIJHmrBWbTE02d5xMF05GdCdXG+3TRCsBj80JU2OcPuI977i/r1SoewskqVGtwnBmr3nEmBfYE9G7CEYacAiL7a29FiYeuaYLhNyS6DZxnle5AH5K06PaJpbJaZsdIPoTIE+G/NWxafJHqZujitOnSa1u4FuU7keMyhsLiAH3/V56fX2WK7ikOLgGuBvrBbaSRH0QtfjRMzSBdNnNq3Hi2IHom/kQpxO04Zhx8QudsSekm8+hstacoiRO/XqvOMN2xfTJD2EXudRItbxhFVO2rXjKwOc4REiCIvqfy65SjRrUmbnaTEZw1oO94J08kBT+KxrZJyTG8je5vr1CwKnHHVBmykF0wdLiNL2N1S/HVTTaCZB7siRMXuZ7wEj+UOrsLjY1eIcTe5zhDQ0GcxJnTfkgKtNvczOJvoDF53dsND4J6dD4zCD8zYPQ/8AKPboU4wLS3M1xeWm4sAIBmTeNkMpGteirEUIgnKJmGgz7ax/ahSYS4ADX/f0V7qAD9ralpJEjQZtwTyHmdU9CmGd58gt+URJzRbu6GbeijniUmVYs7iqAKbawfmdQaxmudtBzATI+YuOnijqlIVCMpuNpIB/DHogKOFa4g/HpOyBxd/93PmQdQbAA/RPhMQHmGva5zRcsJLbDVpImNVVk9iMNPZlzCWG4v4gj1Gqrp0A3UkACx1PS5KNFaYDm62B6wmpcPBBLTE7G8/RJhEZlTbHYHhoGotyBEGZMTI1sEHQwTM9Rzpl1gOXORpsCOqMGCrBximegac39mFD4paHAug8nT9DO6NOhDROg9rCDncXCxcQ7wu5sxYqOLykZmvbv3TM8j19k7XAMu24JMjLB5ab3381U6k54M93lEX9d+i2l2HFLsBxDZbLht3fA3PjylEUGfChxOcuF7iJmQIRFPCtjvZuvSNDrcqL6MwGi5ItvF9tRui/Jp4OnUlS6I0XNEncESI9TOlvLVWuwIqS4gQLEgxHSNymFNwvIGUFveiNCLczeFYGhugLpI0v18BtdL5dmJNj4eGPDmnmPlgkEePmpOqltWWixa4ERYyJJcP1AQLeSLZwCuJcWhrRrLhIPWDO6tp4AD5nCbttAF9bjQWRN0qYShq2QBTaWhov3rzqbi4HIXPvdX4vC5GtcRZwtpor67S0SBGb1P8ACC7Q4+nRAc51msaPF0TA5m6XbeyHRxqO7CT2TblcM5kjKTlGmvlYR5qOD7JMe0VRUex4ktyxA5ggzmB5JklWiD0ZfxyWO2LHG43tGmyOpOzZTpOXT6pJKbJ4ovxeT/gd8fK52WWiSLE6TpPoialKabHmDmLrRpBG++qSSX7HtJ0PR4bTdnlujc3KfRDtwdOIDY8/skkjltQmKTuwocHpBjDlMuBcTJ5x/PqkeGUxDssm+58EkkuTdjIwjp4K6WEYbZRAFvQqea1oHkkksth6V6HdjyWARBcIcZs7KYBy84QjkkkMndBQSV0Z/HeKmjSL8uaNiY91zeD4j/lMr1X02F9HJlzgvb3iQe6SOX+0klXhVqyH5LadH//Z"/>
          <p:cNvSpPr>
            <a:spLocks noChangeAspect="1" noChangeArrowheads="1"/>
          </p:cNvSpPr>
          <p:nvPr/>
        </p:nvSpPr>
        <p:spPr bwMode="auto">
          <a:xfrm>
            <a:off x="63500" y="-546100"/>
            <a:ext cx="1219200" cy="11144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8" name="AutoShape 10" descr="data:image/jpeg;base64,/9j/4AAQSkZJRgABAQAAAQABAAD/2wCEAAkGBhQQERUUExQWFBQVGBcYGBgYFxgaFxcXGhgaFhsWGhUYGyYeFxkkGxkUHy8iJCcpLCwsFx4xNTAqNSYrLCkBCQoKDgwOGg8PGiolHx8qLCksLSwqLCopLCopLCksKSwsKSksLCwsKSksLCwpLCkpKSkpKiwsLCwpKSwpLCkpLP/AABEIAHUAgAMBIgACEQEDEQH/xAAbAAABBQEBAAAAAAAAAAAAAAAEAAECAwUGB//EADUQAAEDAgQDBgUEAgMBAAAAAAEAAhEDIQQSMUEFUWEGInGBkaETMrHB8EJS0eEU8WKCkiP/xAAZAQADAQEBAAAAAAAAAAAAAAACAwQBAAX/xAAkEQACAgEEAgIDAQAAAAAAAAAAAQIRAxIhMUEyUQQiE2FxFP/aAAwDAQACEQMRAD8AyApEqvMk4rxj1SwOVuFoGo4NbqUM0rq+yPDS1zi8QSBHON/sm4seuX6F5J6ETwfZpsd6SUFxLgOWSybbLoe1WIq0cM7/ABWZ65hrQBMTq4g8lZhcK91JvxAM8DNGmaLx0lXvFBqqI1kkndnBEQmJW3x/hOXvt8/5WFK87JBwdF0J61YnFIqLikSlhiTFKUxKw4RUE7iorjhnlV8lJ6im4vJAZPEtlM4pFtifZX4HD56jWxv7BZGLZraRvdnOE2zuFzp0H8raxFf4Ba4C8x5Qf6ReCow0AKqvg874PyjVemo6Y0iK1KVyCuGVC4fEee8/QbBu1ue5PVGi+iow+EhGspQjQudXsZXEqOYXGq5DGcDIPdgLviBMIXEYMEGyyUFNbnRm48HmuIpFhhwhVyusx3DpMELLxPBgNLeH8KGfxmn9SuOdPkx5TFX1cE9piCeoEqIwzjo13/kqZwkuh2pMpKir3YV37XehVL2bGyymuTbRW9RAupOTN1TcPkBk8S5j4Wv2eGeqTyH3WPmtHX25LW7M1w2qQf1CyPC/skZkX1Z3eGV9KnJJQWHro2jUhekQWGU2qTnQFUysqq+JsuBJUqMkuPNLEOATiqMoAVFZ0rjgCtTzFC4qiCfJaDkNWCw0yn0Yuh6oJ3PqtKrYIQsgLjQF7HfuIWZisFN5M31v5SlxDj4Jy0YdsX6tHRv7z7D2QOXM3MXFxmL+Go5eVlNllF7cj8cZLfgqd+fwos1TudYDz9lAnl+XKmwr7Dsj2L1OlVLHBw1F/wClCVIOtHVKT3HPg6rgnGm4gvyn5CBHlN/f0W4zGCLleY08Q6g51Sn8x1Gzh/KBxPa/FVHn4QLWgiO6JB6816OPKpIhnipnr54i0DVCVOIZzAIXl+JxWOrBrXvFMm8tkGOuUwQj+HV6+HhpqivP6Y7w8DN7bFE8iOWGR6MzHFtjfrz/ALRTa8rAwmIqMEvb3TqNx4hX4jGNa3NlNo0JA8IR2L026NapWHj4IGpipMQZQmD7QueLUxHOYRv+Wyptc6g/YrNSZzi0JuGJMOge6lxns5Tr0/huLgDuDE+MbdDZCUX5S/8AaDpqPDorH8YeIBZIPUgx0si2a3M3XByPFOzdTDiwzMG7RoOo2+izw6bk6afYL0GlxIE5HjePXmheI9l6VS7e4de7z6t0Kml8fuI+ObqRwzqcRfx/16ocVJJjnAXQ4zsvUYHEVG2B1BBhcnhKkgnqUMYOLNlNNGj8RSp62/J6KpgOyKpMiANTcn7D3UsV2VP0RNHnJ1tuOk+KrcMv6bnbc9V0L8O0U84AOUi8wbRc9SSZJ+yxsVWDjDJ5cyeknlZOaS5Bi23sgqnwh72tcJYP0k2Nxy3lXYbhD6Ts4cMwB8b8gpcY4tVc2KbQHRYEw3lNthdXU8Q7L3o20v4x5yjcEla6B1zbphvCxJkuIEd4zc/8RyTcepnICyzfvt7c1PhWBL2h36Rvzdz8BYeqKLC52QfK3Y6T0HJPXiTydSKsA1v+OHyJjTQjW3jIWTSxzqlSoCHEMy94/K4kSQPCQES2jdwF5cR9rBHYXhToP5+c0tvoboS3bKqWMIZkYJeSYG3T+TyWtUw80zmJJjU6z4/mqz8XR+HVovvBsToAY0PRG/5Jm8ZSPbUR9P8ASbDbkVJXwZuOdJJ6R7QtDhryyk2Xl/iJdHgLn3PisziFWxPP6rNqcadS7jLFwAzft2keS1y07gKOrY3uM1srSQfAW36HWy4DG0HB5J3NyBAB5QNFoVeIPcQXGTcTvpoqgc2vP8topf8ASpSorfxWo2W2a4FjXNjQublJ5OA20KHq4gzpeSZ389oVeErBxIa9ziP3BwM/9iSp16V8w5Cem1+WyVmbXiMwKL8i1mJfMz5bHaCNCIJHmrBWbTE02d5xMF05GdCdXG+3TRCsBj80JU2OcPuI977i/r1SoewskqVGtwnBmr3nEmBfYE9G7CEYacAiL7a29FiYeuaYLhNyS6DZxnle5AH5K06PaJpbJaZsdIPoTIE+G/NWxafJHqZujitOnSa1u4FuU7keMyhsLiAH3/V56fX2WK7ikOLgGuBvrBbaSRH0QtfjRMzSBdNnNq3Hi2IHom/kQpxO04Zhx8QudsSekm8+hstacoiRO/XqvOMN2xfTJD2EXudRItbxhFVO2rXjKwOc4REiCIvqfy65SjRrUmbnaTEZw1oO94J08kBT+KxrZJyTG8je5vr1CwKnHHVBmykF0wdLiNL2N1S/HVTTaCZB7siRMXuZ7wEj+UOrsLjY1eIcTe5zhDQ0GcxJnTfkgKtNvczOJvoDF53dsND4J6dD4zCD8zYPQ/8AKPboU4wLS3M1xeWm4sAIBmTeNkMpGteirEUIgnKJmGgz7ax/ahSYS4ADX/f0V7qAD9ralpJEjQZtwTyHmdU9CmGd58gt+URJzRbu6GbeijniUmVYs7iqAKbawfmdQaxmudtBzATI+YuOnijqlIVCMpuNpIB/DHogKOFa4g/HpOyBxd/93PmQdQbAA/RPhMQHmGva5zRcsJLbDVpImNVVk9iMNPZlzCWG4v4gj1Gqrp0A3UkACx1PS5KNFaYDm62B6wmpcPBBLTE7G8/RJhEZlTbHYHhoGotyBEGZMTI1sEHQwTM9Rzpl1gOXORpsCOqMGCrBximegac39mFD4paHAug8nT9DO6NOhDROg9rCDncXCxcQ7wu5sxYqOLykZmvbv3TM8j19k7XAMu24JMjLB5ab3381U6k54M93lEX9d+i2l2HFLsBxDZbLht3fA3PjylEUGfChxOcuF7iJmQIRFPCtjvZuvSNDrcqL6MwGi5ItvF9tRui/Jp4OnUlS6I0XNEncESI9TOlvLVWuwIqS4gQLEgxHSNymFNwvIGUFveiNCLczeFYGhugLpI0v18BtdL5dmJNj4eGPDmnmPlgkEePmpOqltWWixa4ERYyJJcP1AQLeSLZwCuJcWhrRrLhIPWDO6tp4AD5nCbttAF9bjQWRN0qYShq2QBTaWhov3rzqbi4HIXPvdX4vC5GtcRZwtpor67S0SBGb1P8ACC7Q4+nRAc51msaPF0TA5m6XbeyHRxqO7CT2TblcM5kjKTlGmvlYR5qOD7JMe0VRUex4ktyxA5ggzmB5JklWiD0ZfxyWO2LHG43tGmyOpOzZTpOXT6pJKbJ4ovxeT/gd8fK52WWiSLE6TpPoialKabHmDmLrRpBG++qSSX7HtJ0PR4bTdnlujc3KfRDtwdOIDY8/skkjltQmKTuwocHpBjDlMuBcTJ5x/PqkeGUxDssm+58EkkuTdjIwjp4K6WEYbZRAFvQqea1oHkkksth6V6HdjyWARBcIcZs7KYBy84QjkkkMndBQSV0Z/HeKmjSL8uaNiY91zeD4j/lMr1X02F9HJlzgvb3iQe6SOX+0klXhVqyH5LadH//Z"/>
          <p:cNvSpPr>
            <a:spLocks noChangeAspect="1" noChangeArrowheads="1"/>
          </p:cNvSpPr>
          <p:nvPr/>
        </p:nvSpPr>
        <p:spPr bwMode="auto">
          <a:xfrm>
            <a:off x="63500" y="-546100"/>
            <a:ext cx="1219200" cy="11144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60" name="AutoShape 12" descr="data:image/jpeg;base64,/9j/4AAQSkZJRgABAQAAAQABAAD/2wCEAAkGBhQQERUUExQWFBQVGBcYGBgYFxgaFxcXGhgaFhsWGhUYGyYeFxkkGxkUHy8iJCcpLCwsFx4xNTAqNSYrLCkBCQoKDgwOGg8PGiolHx8qLCksLSwqLCopLCopLCksKSwsKSksLCwsKSksLCwpLCkpKSkpKiwsLCwpKSwpLCkpLP/AABEIAHUAgAMBIgACEQEDEQH/xAAbAAABBQEBAAAAAAAAAAAAAAAEAAECAwUGB//EADUQAAEDAgQDBgUEAgMBAAAAAAEAAhEDIQQSMUEFUWEGInGBkaETMrHB8EJS0eEU8WKCkiP/xAAZAQADAQEBAAAAAAAAAAAAAAACAwQBAAX/xAAkEQACAgEEAgIDAQAAAAAAAAAAAQIRAxIhMUEyUQQiE2FxFP/aAAwDAQACEQMRAD8AyApEqvMk4rxj1SwOVuFoGo4NbqUM0rq+yPDS1zi8QSBHON/sm4seuX6F5J6ETwfZpsd6SUFxLgOWSybbLoe1WIq0cM7/ABWZ65hrQBMTq4g8lZhcK91JvxAM8DNGmaLx0lXvFBqqI1kkndnBEQmJW3x/hOXvt8/5WFK87JBwdF0J61YnFIqLikSlhiTFKUxKw4RUE7iorjhnlV8lJ6im4vJAZPEtlM4pFtifZX4HD56jWxv7BZGLZraRvdnOE2zuFzp0H8raxFf4Ba4C8x5Qf6ReCow0AKqvg874PyjVemo6Y0iK1KVyCuGVC4fEee8/QbBu1ue5PVGi+iow+EhGspQjQudXsZXEqOYXGq5DGcDIPdgLviBMIXEYMEGyyUFNbnRm48HmuIpFhhwhVyusx3DpMELLxPBgNLeH8KGfxmn9SuOdPkx5TFX1cE9piCeoEqIwzjo13/kqZwkuh2pMpKir3YV37XehVL2bGyymuTbRW9RAupOTN1TcPkBk8S5j4Wv2eGeqTyH3WPmtHX25LW7M1w2qQf1CyPC/skZkX1Z3eGV9KnJJQWHro2jUhekQWGU2qTnQFUysqq+JsuBJUqMkuPNLEOATiqMoAVFZ0rjgCtTzFC4qiCfJaDkNWCw0yn0Yuh6oJ3PqtKrYIQsgLjQF7HfuIWZisFN5M31v5SlxDj4Jy0YdsX6tHRv7z7D2QOXM3MXFxmL+Go5eVlNllF7cj8cZLfgqd+fwos1TudYDz9lAnl+XKmwr7Dsj2L1OlVLHBw1F/wClCVIOtHVKT3HPg6rgnGm4gvyn5CBHlN/f0W4zGCLleY08Q6g51Sn8x1Gzh/KBxPa/FVHn4QLWgiO6JB6816OPKpIhnipnr54i0DVCVOIZzAIXl+JxWOrBrXvFMm8tkGOuUwQj+HV6+HhpqivP6Y7w8DN7bFE8iOWGR6MzHFtjfrz/ALRTa8rAwmIqMEvb3TqNx4hX4jGNa3NlNo0JA8IR2L026NapWHj4IGpipMQZQmD7QueLUxHOYRv+Wyptc6g/YrNSZzi0JuGJMOge6lxns5Tr0/huLgDuDE+MbdDZCUX5S/8AaDpqPDorH8YeIBZIPUgx0si2a3M3XByPFOzdTDiwzMG7RoOo2+izw6bk6afYL0GlxIE5HjePXmheI9l6VS7e4de7z6t0Kml8fuI+ObqRwzqcRfx/16ocVJJjnAXQ4zsvUYHEVG2B1BBhcnhKkgnqUMYOLNlNNGj8RSp62/J6KpgOyKpMiANTcn7D3UsV2VP0RNHnJ1tuOk+KrcMv6bnbc9V0L8O0U84AOUi8wbRc9SSZJ+yxsVWDjDJ5cyeknlZOaS5Bi23sgqnwh72tcJYP0k2Nxy3lXYbhD6Ts4cMwB8b8gpcY4tVc2KbQHRYEw3lNthdXU8Q7L3o20v4x5yjcEla6B1zbphvCxJkuIEd4zc/8RyTcepnICyzfvt7c1PhWBL2h36Rvzdz8BYeqKLC52QfK3Y6T0HJPXiTydSKsA1v+OHyJjTQjW3jIWTSxzqlSoCHEMy94/K4kSQPCQES2jdwF5cR9rBHYXhToP5+c0tvoboS3bKqWMIZkYJeSYG3T+TyWtUw80zmJJjU6z4/mqz8XR+HVovvBsToAY0PRG/5Jm8ZSPbUR9P8ASbDbkVJXwZuOdJJ6R7QtDhryyk2Xl/iJdHgLn3PisziFWxPP6rNqcadS7jLFwAzft2keS1y07gKOrY3uM1srSQfAW36HWy4DG0HB5J3NyBAB5QNFoVeIPcQXGTcTvpoqgc2vP8topf8ASpSorfxWo2W2a4FjXNjQublJ5OA20KHq4gzpeSZ389oVeErBxIa9ziP3BwM/9iSp16V8w5Cem1+WyVmbXiMwKL8i1mJfMz5bHaCNCIJHmrBWbTE02d5xMF05GdCdXG+3TRCsBj80JU2OcPuI977i/r1SoewskqVGtwnBmr3nEmBfYE9G7CEYacAiL7a29FiYeuaYLhNyS6DZxnle5AH5K06PaJpbJaZsdIPoTIE+G/NWxafJHqZujitOnSa1u4FuU7keMyhsLiAH3/V56fX2WK7ikOLgGuBvrBbaSRH0QtfjRMzSBdNnNq3Hi2IHom/kQpxO04Zhx8QudsSekm8+hstacoiRO/XqvOMN2xfTJD2EXudRItbxhFVO2rXjKwOc4REiCIvqfy65SjRrUmbnaTEZw1oO94J08kBT+KxrZJyTG8je5vr1CwKnHHVBmykF0wdLiNL2N1S/HVTTaCZB7siRMXuZ7wEj+UOrsLjY1eIcTe5zhDQ0GcxJnTfkgKtNvczOJvoDF53dsND4J6dD4zCD8zYPQ/8AKPboU4wLS3M1xeWm4sAIBmTeNkMpGteirEUIgnKJmGgz7ax/ahSYS4ADX/f0V7qAD9ralpJEjQZtwTyHmdU9CmGd58gt+URJzRbu6GbeijniUmVYs7iqAKbawfmdQaxmudtBzATI+YuOnijqlIVCMpuNpIB/DHogKOFa4g/HpOyBxd/93PmQdQbAA/RPhMQHmGva5zRcsJLbDVpImNVVk9iMNPZlzCWG4v4gj1Gqrp0A3UkACx1PS5KNFaYDm62B6wmpcPBBLTE7G8/RJhEZlTbHYHhoGotyBEGZMTI1sEHQwTM9Rzpl1gOXORpsCOqMGCrBximegac39mFD4paHAug8nT9DO6NOhDROg9rCDncXCxcQ7wu5sxYqOLykZmvbv3TM8j19k7XAMu24JMjLB5ab3381U6k54M93lEX9d+i2l2HFLsBxDZbLht3fA3PjylEUGfChxOcuF7iJmQIRFPCtjvZuvSNDrcqL6MwGi5ItvF9tRui/Jp4OnUlS6I0XNEncESI9TOlvLVWuwIqS4gQLEgxHSNymFNwvIGUFveiNCLczeFYGhugLpI0v18BtdL5dmJNj4eGPDmnmPlgkEePmpOqltWWixa4ERYyJJcP1AQLeSLZwCuJcWhrRrLhIPWDO6tp4AD5nCbttAF9bjQWRN0qYShq2QBTaWhov3rzqbi4HIXPvdX4vC5GtcRZwtpor67S0SBGb1P8ACC7Q4+nRAc51msaPF0TA5m6XbeyHRxqO7CT2TblcM5kjKTlGmvlYR5qOD7JMe0VRUex4ktyxA5ggzmB5JklWiD0ZfxyWO2LHG43tGmyOpOzZTpOXT6pJKbJ4ovxeT/gd8fK52WWiSLE6TpPoialKabHmDmLrRpBG++qSSX7HtJ0PR4bTdnlujc3KfRDtwdOIDY8/skkjltQmKTuwocHpBjDlMuBcTJ5x/PqkeGUxDssm+58EkkuTdjIwjp4K6WEYbZRAFvQqea1oHkkksth6V6HdjyWARBcIcZs7KYBy84QjkkkMndBQSV0Z/HeKmjSL8uaNiY91zeD4j/lMr1X02F9HJlzgvb3iQe6SOX+0klXhVqyH5LadH//Z"/>
          <p:cNvSpPr>
            <a:spLocks noChangeAspect="1" noChangeArrowheads="1"/>
          </p:cNvSpPr>
          <p:nvPr/>
        </p:nvSpPr>
        <p:spPr bwMode="auto">
          <a:xfrm>
            <a:off x="63500" y="-546100"/>
            <a:ext cx="1219200" cy="11144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62" name="Picture 14" descr="http://t3.gstatic.com/images?q=tbn:ANd9GcQLsPdmy1Dnjr1s-2e1_QcbYg3D-HSrwQ-l8oa9GpT6j3rmcbf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6819">
            <a:off x="3647466" y="3592135"/>
            <a:ext cx="2390584" cy="289813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3957" y="1052736"/>
            <a:ext cx="8964488" cy="6264696"/>
          </a:xfrm>
        </p:spPr>
        <p:txBody>
          <a:bodyPr>
            <a:normAutofit/>
          </a:bodyPr>
          <a:lstStyle/>
          <a:p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www.dreamstime.com/birds-home-sweet-home-birdhouse-thumb14507561.jpg</a:t>
            </a:r>
            <a:endParaRPr lang="cs-CZ" sz="1400" dirty="0" smtClean="0"/>
          </a:p>
          <a:p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lh3.ggpht.com/aQhz_CJUywQBgX95ZY5nPTqklk7HJRWDCMs1snTrub5pKzJbA0qOTp39ei0ffalHn7QCUw=s98</a:t>
            </a:r>
            <a:endParaRPr lang="cs-CZ" sz="1400" dirty="0" smtClean="0"/>
          </a:p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lh4.ggpht.com/HQesUYlPV-vHDdIqC7-8Ph3dZ1HKjQDjXvA2pX9_4oaxuU0mAUp4c0wwO1lQsZPyP2TdQHY=s123</a:t>
            </a:r>
            <a:endParaRPr lang="cs-CZ" sz="1400" dirty="0" smtClean="0"/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lh6.ggpht.com/gvs-ZkpayZEJFTABtlgUN-PHPCGrQVCSfdMBQV-kDWkRgLk2YAys0V3XRAfwkuSDvHCt=s104</a:t>
            </a:r>
            <a:endParaRPr lang="cs-CZ" sz="1400" dirty="0" smtClean="0"/>
          </a:p>
          <a:p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lh4.ggpht.com/AuNtVnjCVsQ-ovc09TbC6gk07Gdr_60MoPODNk1kroSnVC1qGNgX076EIZCMN5oG4VobT7Y=s113</a:t>
            </a:r>
            <a:endParaRPr lang="cs-CZ" sz="1400" dirty="0" smtClean="0"/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lh4.ggpht.com/AvYBCAC8qvfK8kdzDn-H-LJCXaUCUVleobKFry4DEEzXiQ3qKDTZt_8Zr6xX6WA4TqlnQoY=s96</a:t>
            </a:r>
            <a:endParaRPr lang="cs-CZ" sz="1400" dirty="0" smtClean="0"/>
          </a:p>
          <a:p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lh4.ggpht.com/aIZzbNi0GrvdN0MRmA6w-pNee9_DJJNpnlBCJbWiEUdphc9lqMj7m4Ht1kvcC0uR4skzhA=s94</a:t>
            </a:r>
            <a:endParaRPr lang="cs-CZ" sz="1400" dirty="0" smtClean="0"/>
          </a:p>
          <a:p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lh6.ggpht.com/LE-hJ9IeYLoZBjdAi-nFC5BxgG4mCAzCJSJnhiZpOwboVsdfvxk1JVw6RvNDydtS2G5S=s110</a:t>
            </a:r>
            <a:endParaRPr lang="cs-CZ" sz="1400" dirty="0" smtClean="0"/>
          </a:p>
          <a:p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lh4.ggpht.com/eo2Oms_oZGd6G0mjX0kF2ssNmPd_Dgj2TTXpeHZSlRWLDmeWVJv1fGwNP5aeWt2RwEzXtmE=s95</a:t>
            </a:r>
            <a:endParaRPr lang="cs-CZ" sz="1400" dirty="0" smtClean="0"/>
          </a:p>
          <a:p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lh4.ggpht.com/8IUn-vHQ3P5orW3xhCgYOYhemIJ1xs0xps6JPKzQW4O6DMqbjOsqmA47pYZ2cYuCDHxG=s114</a:t>
            </a:r>
            <a:endParaRPr lang="cs-CZ" sz="1400" dirty="0"/>
          </a:p>
          <a:p>
            <a:r>
              <a:rPr lang="cs-CZ" sz="1400" dirty="0" smtClean="0">
                <a:hlinkClick r:id="rId12"/>
              </a:rPr>
              <a:t>http</a:t>
            </a:r>
            <a:r>
              <a:rPr lang="cs-CZ" sz="1400" dirty="0">
                <a:hlinkClick r:id="rId12"/>
              </a:rPr>
              <a:t>://</a:t>
            </a:r>
            <a:r>
              <a:rPr lang="cs-CZ" sz="1400" dirty="0" smtClean="0">
                <a:hlinkClick r:id="rId12"/>
              </a:rPr>
              <a:t>lh3.ggpht.com/QD8jiKfIPZo8LZLOmB0ZxcloDamw4gAqJC69Q_d-KkQY_nhcGTmfqMwKms6-p8k38V3TuQ=s85</a:t>
            </a:r>
            <a:endParaRPr lang="cs-CZ" sz="1400" dirty="0" smtClean="0"/>
          </a:p>
          <a:p>
            <a:r>
              <a:rPr lang="cs-CZ" sz="1400" dirty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lh4.ggpht.com/EK2IEO0J8TZENsa_kveA09R3rvC2aP1ANKoJho-Hmbkt96y_fm-h652tZadggBLALcCIzCs=s85</a:t>
            </a:r>
            <a:endParaRPr lang="cs-CZ" sz="1400" dirty="0" smtClean="0"/>
          </a:p>
          <a:p>
            <a:r>
              <a:rPr lang="cs-CZ" sz="1400" dirty="0">
                <a:hlinkClick r:id="rId14"/>
              </a:rPr>
              <a:t>http://lh5.ggpht.com/ftR3xR-ZJQY4_N99flKwF__</a:t>
            </a:r>
            <a:r>
              <a:rPr lang="cs-CZ" sz="1400" dirty="0" smtClean="0">
                <a:hlinkClick r:id="rId14"/>
              </a:rPr>
              <a:t>8nisUc4a5TwVOp5UYyBjKhwALkkJsqfW18z69q1q0It5qjA=s113</a:t>
            </a:r>
            <a:endParaRPr lang="cs-CZ" sz="1400" dirty="0" smtClean="0"/>
          </a:p>
          <a:p>
            <a:r>
              <a:rPr lang="cs-CZ" sz="1400" dirty="0">
                <a:hlinkClick r:id="rId15"/>
              </a:rPr>
              <a:t>http://</a:t>
            </a:r>
            <a:r>
              <a:rPr lang="cs-CZ" sz="1400" dirty="0" smtClean="0">
                <a:hlinkClick r:id="rId15"/>
              </a:rPr>
              <a:t>lh5.ggpht.com/f4AHU_81NlWTrfdE6Kl3qgzomCIYQbInkSPQBnwKOrcC7dCAk63_UX3QG2xA_TtS6hA3Bg=s114</a:t>
            </a:r>
            <a:endParaRPr lang="cs-CZ" sz="1400" dirty="0" smtClean="0"/>
          </a:p>
          <a:p>
            <a:r>
              <a:rPr lang="cs-CZ" sz="1400" dirty="0">
                <a:hlinkClick r:id="rId16"/>
              </a:rPr>
              <a:t>http://</a:t>
            </a:r>
            <a:r>
              <a:rPr lang="cs-CZ" sz="1400" dirty="0" smtClean="0">
                <a:hlinkClick r:id="rId16"/>
              </a:rPr>
              <a:t>lh3.ggpht.com/Q6a3093Rex6sRVFZZtM_uKl32ZwEpWbSTc6nLzGA4MgLFrAIwY-riv1mP2kGdCXj5-Yi_Q=s107</a:t>
            </a:r>
            <a:endParaRPr lang="cs-CZ" sz="1400" dirty="0" smtClean="0"/>
          </a:p>
          <a:p>
            <a:r>
              <a:rPr lang="cs-CZ" sz="1400" dirty="0">
                <a:hlinkClick r:id="rId17"/>
              </a:rPr>
              <a:t>http://</a:t>
            </a:r>
            <a:r>
              <a:rPr lang="cs-CZ" sz="1400" dirty="0" smtClean="0">
                <a:hlinkClick r:id="rId17"/>
              </a:rPr>
              <a:t>lh3.ggpht.com/lXYn7ejTEHdiEK6_1sCVXEWBPEqFjAiEuwbY4s0fUmAMexOhsMg2rJ_0LmApzbo5eSVz7g=s129</a:t>
            </a:r>
            <a:endParaRPr lang="cs-CZ" sz="1400" dirty="0" smtClean="0"/>
          </a:p>
          <a:p>
            <a:endParaRPr lang="cs-CZ" sz="1400" dirty="0" smtClean="0"/>
          </a:p>
          <a:p>
            <a:pPr marL="0" indent="0">
              <a:buNone/>
            </a:pPr>
            <a:endParaRPr lang="cs-CZ" sz="1700" dirty="0"/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cs-CZ" dirty="0" smtClean="0"/>
              <a:t>Zdroje dostupné </a:t>
            </a:r>
            <a:r>
              <a:rPr lang="cs-CZ" dirty="0" smtClean="0"/>
              <a:t>z: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407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dostupné </a:t>
            </a:r>
            <a:r>
              <a:rPr lang="cs-CZ" dirty="0" smtClean="0"/>
              <a:t>z: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-372845" y="1381418"/>
            <a:ext cx="4038600" cy="1008112"/>
          </a:xfrm>
        </p:spPr>
        <p:txBody>
          <a:bodyPr>
            <a:normAutofit fontScale="92500" lnSpcReduction="20000"/>
          </a:bodyPr>
          <a:lstStyle/>
          <a:p>
            <a:r>
              <a:rPr lang="cs-CZ" sz="1600" dirty="0" smtClean="0"/>
              <a:t>http://</a:t>
            </a:r>
            <a:r>
              <a:rPr lang="cs-CZ" sz="1900" dirty="0" smtClean="0"/>
              <a:t>www.</a:t>
            </a:r>
            <a:r>
              <a:rPr lang="cs-CZ" sz="1900" dirty="0" err="1" smtClean="0"/>
              <a:t>dreamstime.com</a:t>
            </a:r>
            <a:r>
              <a:rPr lang="cs-CZ" sz="1900" dirty="0" smtClean="0"/>
              <a:t>/</a:t>
            </a:r>
            <a:r>
              <a:rPr lang="cs-CZ" sz="1900" dirty="0" err="1" smtClean="0"/>
              <a:t>stock</a:t>
            </a:r>
            <a:r>
              <a:rPr lang="cs-CZ" sz="1900" dirty="0" smtClean="0"/>
              <a:t>-image-</a:t>
            </a:r>
            <a:r>
              <a:rPr lang="cs-CZ" sz="1900" dirty="0" err="1" smtClean="0"/>
              <a:t>stock</a:t>
            </a:r>
            <a:r>
              <a:rPr lang="cs-CZ" sz="1900" dirty="0" smtClean="0"/>
              <a:t>-image-</a:t>
            </a:r>
            <a:r>
              <a:rPr lang="cs-CZ" sz="1900" dirty="0" err="1" smtClean="0"/>
              <a:t>birds</a:t>
            </a:r>
            <a:r>
              <a:rPr lang="cs-CZ" sz="1900" dirty="0" smtClean="0"/>
              <a:t>-</a:t>
            </a:r>
            <a:r>
              <a:rPr lang="cs-CZ" sz="1900" dirty="0" err="1" smtClean="0"/>
              <a:t>home</a:t>
            </a:r>
            <a:r>
              <a:rPr lang="cs-CZ" sz="1900" dirty="0" smtClean="0"/>
              <a:t>-</a:t>
            </a:r>
            <a:r>
              <a:rPr lang="cs-CZ" sz="1900" dirty="0" err="1" smtClean="0"/>
              <a:t>sweet</a:t>
            </a:r>
            <a:r>
              <a:rPr lang="cs-CZ" sz="1900" dirty="0" smtClean="0"/>
              <a:t>-</a:t>
            </a:r>
            <a:r>
              <a:rPr lang="cs-CZ" sz="1900" dirty="0" err="1" smtClean="0"/>
              <a:t>home</a:t>
            </a:r>
            <a:r>
              <a:rPr lang="cs-CZ" sz="1900" dirty="0" smtClean="0"/>
              <a:t>-</a:t>
            </a:r>
            <a:r>
              <a:rPr lang="cs-CZ" sz="1900" dirty="0" err="1" smtClean="0"/>
              <a:t>birdhouse</a:t>
            </a:r>
            <a:r>
              <a:rPr lang="cs-CZ" sz="1900" dirty="0" smtClean="0"/>
              <a:t>-image14507561</a:t>
            </a:r>
            <a:endParaRPr lang="cs-CZ" sz="1900" dirty="0"/>
          </a:p>
        </p:txBody>
      </p:sp>
      <p:sp>
        <p:nvSpPr>
          <p:cNvPr id="18" name="Obdélník 17"/>
          <p:cNvSpPr/>
          <p:nvPr/>
        </p:nvSpPr>
        <p:spPr>
          <a:xfrm>
            <a:off x="0" y="2348880"/>
            <a:ext cx="3672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http://www.asistentka.</a:t>
            </a:r>
            <a:r>
              <a:rPr lang="cs-CZ" dirty="0" err="1" smtClean="0"/>
              <a:t>cz</a:t>
            </a:r>
            <a:r>
              <a:rPr lang="cs-CZ" dirty="0" smtClean="0"/>
              <a:t>/node/9402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0" y="2708920"/>
            <a:ext cx="3224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http://skvelydomov.blogspot.cz/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0" y="30689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http://masek.</a:t>
            </a:r>
            <a:r>
              <a:rPr lang="cs-CZ" dirty="0" err="1" smtClean="0"/>
              <a:t>fotostranky.net</a:t>
            </a:r>
            <a:r>
              <a:rPr lang="cs-CZ" dirty="0" smtClean="0"/>
              <a:t>/</a:t>
            </a:r>
            <a:r>
              <a:rPr lang="cs-CZ" dirty="0" err="1" smtClean="0"/>
              <a:t>zvirata</a:t>
            </a:r>
            <a:r>
              <a:rPr lang="cs-CZ" dirty="0" smtClean="0"/>
              <a:t>/</a:t>
            </a:r>
            <a:r>
              <a:rPr lang="cs-CZ" dirty="0" err="1" smtClean="0"/>
              <a:t>displayimage.php</a:t>
            </a:r>
            <a:r>
              <a:rPr lang="cs-CZ" dirty="0" smtClean="0"/>
              <a:t>?album=10&amp;</a:t>
            </a:r>
            <a:r>
              <a:rPr lang="cs-CZ" dirty="0" err="1" smtClean="0"/>
              <a:t>pos</a:t>
            </a:r>
            <a:r>
              <a:rPr lang="cs-CZ" dirty="0" smtClean="0"/>
              <a:t>=7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0" y="35730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http://lucka345.blog.cz/0906/</a:t>
            </a:r>
            <a:r>
              <a:rPr lang="cs-CZ" dirty="0" err="1" smtClean="0"/>
              <a:t>spojene</a:t>
            </a:r>
            <a:r>
              <a:rPr lang="cs-CZ" dirty="0" smtClean="0"/>
              <a:t>-</a:t>
            </a:r>
            <a:r>
              <a:rPr lang="cs-CZ" dirty="0" err="1" smtClean="0"/>
              <a:t>hospodarstvi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0" y="4221088"/>
            <a:ext cx="35661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ua.all.biz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/g1018604/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0" y="47251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http://cs.wikipedia.org/wiki/Kachna_divok%C3%A1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0" y="5301208"/>
            <a:ext cx="26833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krutifarma.cz</a:t>
            </a:r>
            <a:r>
              <a:rPr lang="cs-CZ" dirty="0" smtClean="0"/>
              <a:t>/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0" y="57332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http://cdadafoto.webzdarma.cz/zver_husy_kachny_domaci.htm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4572000" y="148478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http://vsechnyzviratkasveta.blog.cz/0706/husa-domaci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572000" y="2204864"/>
            <a:ext cx="4150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cschdz.cz</a:t>
            </a:r>
            <a:r>
              <a:rPr lang="cs-CZ" dirty="0" smtClean="0"/>
              <a:t>/</a:t>
            </a:r>
            <a:r>
              <a:rPr lang="cs-CZ" dirty="0" err="1" smtClean="0"/>
              <a:t>drubez</a:t>
            </a:r>
            <a:r>
              <a:rPr lang="cs-CZ" dirty="0" smtClean="0"/>
              <a:t>/</a:t>
            </a:r>
            <a:r>
              <a:rPr lang="cs-CZ" dirty="0" err="1" smtClean="0"/>
              <a:t>gallery.html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4572000" y="25649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http://pod-</a:t>
            </a:r>
            <a:r>
              <a:rPr lang="cs-CZ" dirty="0" err="1" smtClean="0"/>
              <a:t>poklickou.gastronews.cz</a:t>
            </a:r>
            <a:r>
              <a:rPr lang="cs-CZ" dirty="0" smtClean="0"/>
              <a:t>/krocani-a-kruty-</a:t>
            </a:r>
            <a:r>
              <a:rPr lang="cs-CZ" dirty="0" err="1" smtClean="0"/>
              <a:t>vanoce</a:t>
            </a:r>
            <a:r>
              <a:rPr lang="cs-CZ" dirty="0" smtClean="0"/>
              <a:t>-jsou-tu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4572000" y="33569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novemestonm.cz</a:t>
            </a:r>
            <a:r>
              <a:rPr lang="cs-CZ" dirty="0" smtClean="0"/>
              <a:t>/</a:t>
            </a:r>
            <a:r>
              <a:rPr lang="cs-CZ" dirty="0" err="1" smtClean="0"/>
              <a:t>modules</a:t>
            </a:r>
            <a:r>
              <a:rPr lang="cs-CZ" dirty="0" smtClean="0"/>
              <a:t>/</a:t>
            </a:r>
            <a:r>
              <a:rPr lang="cs-CZ" dirty="0" err="1" smtClean="0"/>
              <a:t>fotogalerie</a:t>
            </a:r>
            <a:r>
              <a:rPr lang="cs-CZ" dirty="0" smtClean="0"/>
              <a:t>/fotka.</a:t>
            </a:r>
            <a:r>
              <a:rPr lang="cs-CZ" dirty="0" err="1" smtClean="0"/>
              <a:t>html</a:t>
            </a:r>
            <a:r>
              <a:rPr lang="cs-CZ" dirty="0" smtClean="0"/>
              <a:t>?fotka=319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4572000" y="40050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http://chrammwild.wordpress.com/2011/11/05/a-z-feral-pigeon/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4572000" y="49411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chaircoversoflansing.com</a:t>
            </a:r>
            <a:r>
              <a:rPr lang="cs-CZ" dirty="0" smtClean="0"/>
              <a:t>/</a:t>
            </a:r>
            <a:r>
              <a:rPr lang="cs-CZ" dirty="0" err="1" smtClean="0"/>
              <a:t>Doves</a:t>
            </a:r>
            <a:r>
              <a:rPr lang="cs-CZ" dirty="0" smtClean="0"/>
              <a:t>/</a:t>
            </a:r>
            <a:r>
              <a:rPr lang="cs-CZ" dirty="0" err="1" smtClean="0"/>
              <a:t>Doves.html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7200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http://achatina.snailworld.eu/alba/album.php?id=57</a:t>
            </a:r>
            <a:endParaRPr lang="cs-CZ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467</Words>
  <Application>Microsoft Office PowerPoint</Application>
  <PresentationFormat>Předvádění na obrazovce (4:3)</PresentationFormat>
  <Paragraphs>97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Domácí ptáci</vt:lpstr>
      <vt:lpstr>Kur domácí</vt:lpstr>
      <vt:lpstr>Prezentace aplikace PowerPoint</vt:lpstr>
      <vt:lpstr>Kachna domácí</vt:lpstr>
      <vt:lpstr>Prezentace aplikace PowerPoint</vt:lpstr>
      <vt:lpstr>Husa domácí</vt:lpstr>
      <vt:lpstr>Prezentace aplikace PowerPoint</vt:lpstr>
      <vt:lpstr>Krocan domácí</vt:lpstr>
      <vt:lpstr>Prezentace aplikace PowerPoint</vt:lpstr>
      <vt:lpstr>Holub domácí</vt:lpstr>
      <vt:lpstr>Prezentace aplikace PowerPoint</vt:lpstr>
      <vt:lpstr>Zdroje dostupné z:</vt:lpstr>
      <vt:lpstr>Zdroje dostupné z: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Domácí ptáci</dc:title>
  <dc:creator>Radek</dc:creator>
  <cp:lastModifiedBy>User</cp:lastModifiedBy>
  <cp:revision>21</cp:revision>
  <dcterms:created xsi:type="dcterms:W3CDTF">2011-04-24T12:31:00Z</dcterms:created>
  <dcterms:modified xsi:type="dcterms:W3CDTF">2012-07-10T15:19:31Z</dcterms:modified>
</cp:coreProperties>
</file>