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7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D8CE25-042F-47B1-BF1A-AD51876DC6B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83FAB6-0F5B-4937-A7BD-76A065D22E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3FAB6-0F5B-4937-A7BD-76A065D22E5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1C867-2D7E-4C41-BE18-0580D8FAAD5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6018FB-56FB-4F14-B563-9C5E3B5E5D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hyperlink" Target="http://www.adoz-znaceni.cz/e-shop/dopravni-znacky/upravujici-prednost/100-p4-53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1268760"/>
          <a:ext cx="8712968" cy="5496575"/>
        </p:xfrm>
        <a:graphic>
          <a:graphicData uri="http://schemas.openxmlformats.org/drawingml/2006/table">
            <a:tbl>
              <a:tblPr/>
              <a:tblGrid>
                <a:gridCol w="1694646"/>
                <a:gridCol w="7018322"/>
              </a:tblGrid>
              <a:tr h="8042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VY_32 074 114, sada č.1,01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Dopravní značky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5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Zařazení: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III/2 INOVACE A ZKVALITNĚNÍ VÝUKY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PROSTŘEDNICTVÍM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ICT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5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Jana Fabiánková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5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Škola: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ZŠ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příspěvková organizace,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č.37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35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Tematický okruh, předmět: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Prvouka - ŠKOLA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5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5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Cílová skupina: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7- 9 let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5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Časová náročnost: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15 minut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70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Tento materiál slouží jako prezentace nově probíraného učiva, nebo ho lze využít v rámci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0"/>
            <a:ext cx="5767387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files.luisa-centrum.webnode.cz/200000013-7ce347ddd3/kluk%20na%20kolob%C4%9B%C5%BE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340768"/>
            <a:ext cx="7128792" cy="534051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  <a:latin typeface="Curlz MT" pitchFamily="82" charset="0"/>
              </a:rPr>
              <a:t>Dopravní značky</a:t>
            </a:r>
            <a:endParaRPr lang="cs-CZ" sz="9600" dirty="0">
              <a:solidFill>
                <a:schemeClr val="accent5">
                  <a:lumMod val="75000"/>
                </a:schemeClr>
              </a:solidFill>
              <a:latin typeface="Curlz MT" pitchFamily="82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4221088"/>
            <a:ext cx="303371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Všech vozidel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99792" y="5013176"/>
            <a:ext cx="388664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Všech vozidel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(v obou směrech)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28184" y="4149080"/>
            <a:ext cx="25939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Jízdních kol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47664" y="188640"/>
            <a:ext cx="55434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Zákaz vjezdu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146" name="Picture 2" descr="http://www.dopravni-znaceni.eu/dopravni-znacky/B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44824"/>
            <a:ext cx="2376264" cy="2376264"/>
          </a:xfrm>
          <a:prstGeom prst="rect">
            <a:avLst/>
          </a:prstGeom>
          <a:noFill/>
        </p:spPr>
      </p:pic>
      <p:pic>
        <p:nvPicPr>
          <p:cNvPr id="6148" name="Picture 4" descr="http://www.dopravni-znaceni.eu/dopravni-znacky/B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204864"/>
            <a:ext cx="2376264" cy="2448272"/>
          </a:xfrm>
          <a:prstGeom prst="rect">
            <a:avLst/>
          </a:prstGeom>
          <a:noFill/>
        </p:spPr>
      </p:pic>
      <p:pic>
        <p:nvPicPr>
          <p:cNvPr id="6150" name="Picture 6" descr="http://www.dopravni-znaceni.eu/dopravni-znacky/B0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556792"/>
            <a:ext cx="2448272" cy="2448272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928938" y="476672"/>
            <a:ext cx="521046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Značky pozor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4077072"/>
            <a:ext cx="10195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děti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27784" y="5229200"/>
            <a:ext cx="440774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Přechod pro chodce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48264" y="4221088"/>
            <a:ext cx="177240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cyklisté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2" name="Picture 2" descr="http://www.dopravni-znaceni.eu/dopravni-znacky/A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44824"/>
            <a:ext cx="2304256" cy="2016224"/>
          </a:xfrm>
          <a:prstGeom prst="rect">
            <a:avLst/>
          </a:prstGeom>
          <a:noFill/>
        </p:spPr>
      </p:pic>
      <p:pic>
        <p:nvPicPr>
          <p:cNvPr id="5124" name="Picture 4" descr="http://www.dopravni-znaceni.eu/dopravni-znacky/A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564904"/>
            <a:ext cx="2448272" cy="2160240"/>
          </a:xfrm>
          <a:prstGeom prst="rect">
            <a:avLst/>
          </a:prstGeom>
          <a:noFill/>
        </p:spPr>
      </p:pic>
      <p:pic>
        <p:nvPicPr>
          <p:cNvPr id="5126" name="Picture 6" descr="http://www.dopravni-znaceni.eu/dopravni-znacky/A1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1988840"/>
            <a:ext cx="2304256" cy="2088232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33561" y="620688"/>
            <a:ext cx="61300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Oznamující značky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4941168"/>
            <a:ext cx="289290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Přechod pro </a:t>
            </a:r>
          </a:p>
          <a:p>
            <a:pPr algn="ctr"/>
            <a:r>
              <a:rPr lang="cs-CZ" sz="40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chodce</a:t>
            </a:r>
            <a:endParaRPr lang="cs-CZ" sz="4000" b="1" cap="none" spc="0" dirty="0">
              <a:ln/>
              <a:solidFill>
                <a:schemeClr val="accent5">
                  <a:tint val="50000"/>
                  <a:satMod val="180000"/>
                </a:schemeClr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1880" y="4869160"/>
            <a:ext cx="250761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Stezka pro </a:t>
            </a:r>
          </a:p>
          <a:p>
            <a:pPr algn="ctr"/>
            <a:r>
              <a:rPr lang="cs-CZ" sz="40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chodce</a:t>
            </a:r>
          </a:p>
        </p:txBody>
      </p:sp>
      <p:sp>
        <p:nvSpPr>
          <p:cNvPr id="8" name="Obdélník 7"/>
          <p:cNvSpPr/>
          <p:nvPr/>
        </p:nvSpPr>
        <p:spPr>
          <a:xfrm>
            <a:off x="6501451" y="4869160"/>
            <a:ext cx="23921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Stezka pro</a:t>
            </a:r>
          </a:p>
          <a:p>
            <a:pPr algn="ctr"/>
            <a:r>
              <a:rPr lang="cs-CZ" sz="40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 cyklisty</a:t>
            </a:r>
          </a:p>
        </p:txBody>
      </p:sp>
      <p:pic>
        <p:nvPicPr>
          <p:cNvPr id="3074" name="Picture 2" descr="http://www.dopravni-znaceni.eu/dopravni-znacky/IP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420888"/>
            <a:ext cx="2376264" cy="2304256"/>
          </a:xfrm>
          <a:prstGeom prst="rect">
            <a:avLst/>
          </a:prstGeom>
          <a:noFill/>
        </p:spPr>
      </p:pic>
      <p:pic>
        <p:nvPicPr>
          <p:cNvPr id="3076" name="Picture 4" descr="http://www.dopravni-znaceni.eu/dopravni-znacky/C07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060848"/>
            <a:ext cx="2736304" cy="2664296"/>
          </a:xfrm>
          <a:prstGeom prst="rect">
            <a:avLst/>
          </a:prstGeom>
          <a:noFill/>
        </p:spPr>
      </p:pic>
      <p:pic>
        <p:nvPicPr>
          <p:cNvPr id="3078" name="Picture 6" descr="http://www.dopravni-znaceni.eu/dopravni-znacky/C08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132856"/>
            <a:ext cx="2664296" cy="273630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483768" y="620688"/>
            <a:ext cx="40779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Upozornění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4581128"/>
            <a:ext cx="2754279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Hlavní</a:t>
            </a:r>
          </a:p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p</a:t>
            </a:r>
            <a:r>
              <a:rPr lang="cs-CZ" sz="40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ozemní </a:t>
            </a:r>
          </a:p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komunikace</a:t>
            </a:r>
            <a:endParaRPr lang="cs-CZ" sz="40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87824" y="4509120"/>
            <a:ext cx="304410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Dej přednost </a:t>
            </a:r>
          </a:p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 jízdě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86807" y="5157192"/>
            <a:ext cx="355879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Stůj, dej</a:t>
            </a:r>
          </a:p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přednost v jízdě</a:t>
            </a:r>
          </a:p>
        </p:txBody>
      </p:sp>
      <p:pic>
        <p:nvPicPr>
          <p:cNvPr id="3074" name="Picture 2" descr="http://www.dopravni-znaceni.eu/dopravni-znacky/P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88840"/>
            <a:ext cx="2376264" cy="2448272"/>
          </a:xfrm>
          <a:prstGeom prst="rect">
            <a:avLst/>
          </a:prstGeom>
          <a:noFill/>
        </p:spPr>
      </p:pic>
      <p:pic>
        <p:nvPicPr>
          <p:cNvPr id="3078" name="Picture 6" descr="http://www.dopravni-znaceni.eu/dopravni-znacky/P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204864"/>
            <a:ext cx="2736304" cy="2664296"/>
          </a:xfrm>
          <a:prstGeom prst="rect">
            <a:avLst/>
          </a:prstGeom>
          <a:noFill/>
        </p:spPr>
      </p:pic>
      <p:pic>
        <p:nvPicPr>
          <p:cNvPr id="3080" name="Picture 8" descr="P4">
            <a:hlinkClick r:id="rId4" tooltip="P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2132856"/>
            <a:ext cx="2448272" cy="2232248"/>
          </a:xfrm>
          <a:prstGeom prst="rect">
            <a:avLst/>
          </a:prstGeom>
          <a:noFill/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55776" y="476672"/>
            <a:ext cx="33843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Zdroje dostupné z :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2195736" y="263691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123728" y="126876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luisa</a:t>
            </a:r>
            <a:r>
              <a:rPr lang="cs-CZ" dirty="0" smtClean="0"/>
              <a:t>-centrum.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news</a:t>
            </a:r>
            <a:r>
              <a:rPr lang="cs-CZ" dirty="0" smtClean="0"/>
              <a:t>/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hriste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195736" y="206084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/Zákaz-vjezdu-všech-vozidel/B02/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95736" y="299695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/Zákaz-vjezdu-všech-vozidel-v-obou-směrech/B01/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195736" y="400506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/Zákaz-vjezdu-jízdních-kol/B08/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195736" y="501317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/Děti/A12/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267744" y="566124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/Pozor-přechod-</a:t>
            </a:r>
            <a:r>
              <a:rPr lang="cs-CZ" dirty="0" err="1" smtClean="0"/>
              <a:t>prochodce</a:t>
            </a:r>
            <a:r>
              <a:rPr lang="cs-CZ" dirty="0" smtClean="0"/>
              <a:t>/A11/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2267744" y="458112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63688" y="2606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/Cyklisté/A19/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835696" y="9807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/Přechod-pro-chodce/IP06/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63688" y="27089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/Stezka-pro-cyklisty/C08a/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763688" y="18448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/Stezka-pro-chodce/C07a/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835696" y="342900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/Hlavní-pozemní-komunikace/P02/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835696" y="436510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/Dej-přednost-v-jízdě/P04/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835696" y="50851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dopravni</a:t>
            </a:r>
            <a:r>
              <a:rPr lang="cs-CZ" dirty="0" smtClean="0"/>
              <a:t>-</a:t>
            </a:r>
            <a:r>
              <a:rPr lang="cs-CZ" dirty="0" err="1" smtClean="0"/>
              <a:t>znaceni.eu</a:t>
            </a:r>
            <a:r>
              <a:rPr lang="cs-CZ" dirty="0" smtClean="0"/>
              <a:t>/</a:t>
            </a:r>
            <a:r>
              <a:rPr lang="cs-CZ" dirty="0" err="1" smtClean="0"/>
              <a:t>znacka</a:t>
            </a:r>
            <a:r>
              <a:rPr lang="cs-CZ" dirty="0" smtClean="0"/>
              <a:t>/Stůj-dej-přednost-v-jízdě/P06/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638</TotalTime>
  <Words>182</Words>
  <Application>Microsoft Office PowerPoint</Application>
  <PresentationFormat>Předvádění na obrazovce (4:3)</PresentationFormat>
  <Paragraphs>60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Dopravní značky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Radek</dc:creator>
  <cp:lastModifiedBy>OEM</cp:lastModifiedBy>
  <cp:revision>19</cp:revision>
  <dcterms:created xsi:type="dcterms:W3CDTF">2011-05-08T11:13:12Z</dcterms:created>
  <dcterms:modified xsi:type="dcterms:W3CDTF">2012-06-26T12:46:30Z</dcterms:modified>
</cp:coreProperties>
</file>