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9" r:id="rId5"/>
    <p:sldId id="257" r:id="rId6"/>
    <p:sldId id="260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6592C8-EBE7-42CC-A461-7D98851D7F93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2688C-B886-4B12-AFAC-995D67E20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88640"/>
            <a:ext cx="5767387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347567"/>
          <a:ext cx="8352928" cy="5623790"/>
        </p:xfrm>
        <a:graphic>
          <a:graphicData uri="http://schemas.openxmlformats.org/drawingml/2006/table">
            <a:tbl>
              <a:tblPr/>
              <a:tblGrid>
                <a:gridCol w="1624620"/>
                <a:gridCol w="6728308"/>
              </a:tblGrid>
              <a:tr h="6469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VY_32 074 114, sada č.1, 04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Houby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4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Zařazení: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III/2 INOVACE A ZKVALITNĚNÍ VÝUKY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PROSTŘEDNICTVÍM ICT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4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Jana Fabiánková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4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Škola: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ZŠ </a:t>
                      </a: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příspěvková organizace, </a:t>
                      </a: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č.37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22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Tematický okruh, předmět: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Prvouka -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 Podzim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4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Cílová skupina: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7 – 9 let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Časová náročnost: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20 minut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740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Tento materiál slouží jako prezentace nově probíraného učiva, nebo ho lze využít v rámci opakování. Inovace – interaktivní způsob učení.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http://fotogalerie.odkazynaweb.cz/foto/223.jpg"/>
          <p:cNvPicPr>
            <a:picLocks noChangeAspect="1" noChangeArrowheads="1"/>
          </p:cNvPicPr>
          <p:nvPr/>
        </p:nvPicPr>
        <p:blipFill>
          <a:blip r:embed="rId2" cstate="print">
            <a:lum bright="40000"/>
          </a:blip>
          <a:srcRect/>
          <a:stretch>
            <a:fillRect/>
          </a:stretch>
        </p:blipFill>
        <p:spPr bwMode="auto">
          <a:xfrm>
            <a:off x="5436096" y="0"/>
            <a:ext cx="3707904" cy="2782513"/>
          </a:xfrm>
          <a:prstGeom prst="rect">
            <a:avLst/>
          </a:prstGeom>
          <a:noFill/>
        </p:spPr>
      </p:pic>
      <p:pic>
        <p:nvPicPr>
          <p:cNvPr id="11270" name="Picture 6" descr="http://archiv.radio.cz/pictures/priroda/houby.jpg"/>
          <p:cNvPicPr>
            <a:picLocks noChangeAspect="1" noChangeArrowheads="1"/>
          </p:cNvPicPr>
          <p:nvPr/>
        </p:nvPicPr>
        <p:blipFill>
          <a:blip r:embed="rId3" cstate="print">
            <a:lum bright="40000" contrast="30000"/>
          </a:blip>
          <a:srcRect/>
          <a:stretch>
            <a:fillRect/>
          </a:stretch>
        </p:blipFill>
        <p:spPr bwMode="auto">
          <a:xfrm>
            <a:off x="0" y="3573016"/>
            <a:ext cx="4921324" cy="3284984"/>
          </a:xfrm>
          <a:prstGeom prst="rect">
            <a:avLst/>
          </a:prstGeom>
          <a:noFill/>
        </p:spPr>
      </p:pic>
      <p:pic>
        <p:nvPicPr>
          <p:cNvPr id="11272" name="Picture 8" descr="http://sarkasv.bloguje.cz/img/houb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3356992"/>
            <a:ext cx="2857500" cy="31432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266" name="Picture 2" descr="http://files.viaweb.cz/image/27/houby-muchomurky_000007075758_clanek.jpg"/>
          <p:cNvPicPr>
            <a:picLocks noChangeAspect="1" noChangeArrowheads="1"/>
          </p:cNvPicPr>
          <p:nvPr/>
        </p:nvPicPr>
        <p:blipFill>
          <a:blip r:embed="rId5" cstate="print">
            <a:lum bright="40000" contrast="30000"/>
          </a:blip>
          <a:srcRect/>
          <a:stretch>
            <a:fillRect/>
          </a:stretch>
        </p:blipFill>
        <p:spPr bwMode="auto">
          <a:xfrm>
            <a:off x="0" y="0"/>
            <a:ext cx="5415140" cy="358482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852936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howcard Gothic" pitchFamily="82" charset="0"/>
              </a:rPr>
              <a:t>Houby</a:t>
            </a:r>
            <a:endParaRPr lang="cs-CZ" sz="9600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howcard Gothic" pitchFamily="82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80920" cy="52565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Segoe Script" pitchFamily="34" charset="0"/>
              </a:rPr>
              <a:t>Na podzim rostou v lese houby. Některé najdeme v jehličí,jiné v listí,pod kapradinami nebo na mechu. Houby,které můžeme jíst, nazýváme jedlé. Připravujeme z nich různé pokrmy, sušíme je nebo nakládáme.</a:t>
            </a:r>
            <a:endParaRPr lang="cs-CZ" sz="3600" dirty="0">
              <a:latin typeface="Segoe Script" pitchFamily="34" charset="0"/>
            </a:endParaRP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311.rodsovy.cz/Material/obrazky/hrib%20smrkovy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3673627" cy="2520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0" name="Picture 6" descr="http://311.rodsovy.cz/Material/obrazky/suchohrib%20zlutomas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645024"/>
            <a:ext cx="3672408" cy="24752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0" y="2780928"/>
            <a:ext cx="46812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hřib smrkový (pravák)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68144" y="2852936"/>
            <a:ext cx="24304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</a:t>
            </a:r>
            <a:r>
              <a:rPr lang="cs-CZ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řib hnědý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36270" y="6150114"/>
            <a:ext cx="39253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</a:t>
            </a:r>
            <a:r>
              <a:rPr lang="cs-CZ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uchohřib (babka)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122" name="Picture 2" descr="http://t1.gstatic.com/images?q=tbn:ANd9GcSavNmq7L8lLHI7JV24U8SoZuRvd964UiLyezGSA6ib86Op7Gkapw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60648"/>
            <a:ext cx="3168352" cy="23762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Segoe Script" pitchFamily="34" charset="0"/>
              </a:rPr>
              <a:t>Zásady při sběru hub:</a:t>
            </a:r>
            <a:endParaRPr lang="cs-CZ" dirty="0">
              <a:solidFill>
                <a:schemeClr val="bg1"/>
              </a:solidFill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Segoe Script" pitchFamily="34" charset="0"/>
              </a:rPr>
              <a:t>Sbíráme houby, které dobře známe. Podhoubí necháme v zemi, může z něj vyrůst nová houba. Houby očistíme a uložíme do košíku. Co nejdřív je zpracujeme.</a:t>
            </a:r>
            <a:endParaRPr lang="cs-CZ" sz="3600" dirty="0">
              <a:latin typeface="Segoe Script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60648"/>
            <a:ext cx="76642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Pozor na jedovaté houby!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7410" name="Picture 2" descr="http://www.priroda.cz/clanky/foto/maly-muchomurka-cervena.jpg"/>
          <p:cNvPicPr>
            <a:picLocks noChangeAspect="1" noChangeArrowheads="1"/>
          </p:cNvPicPr>
          <p:nvPr/>
        </p:nvPicPr>
        <p:blipFill rotWithShape="1">
          <a:blip r:embed="rId2" cstate="print"/>
          <a:srcRect b="7023"/>
          <a:stretch/>
        </p:blipFill>
        <p:spPr bwMode="auto">
          <a:xfrm>
            <a:off x="251520" y="1916832"/>
            <a:ext cx="5277580" cy="36823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Obdélník 3"/>
          <p:cNvSpPr/>
          <p:nvPr/>
        </p:nvSpPr>
        <p:spPr>
          <a:xfrm>
            <a:off x="6372200" y="3212976"/>
            <a:ext cx="19754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prsten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07904" y="5934670"/>
            <a:ext cx="21940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pochva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3995936" y="3573016"/>
            <a:ext cx="1986520" cy="268608"/>
          </a:xfrm>
          <a:prstGeom prst="lef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3275856" y="5229200"/>
            <a:ext cx="216024" cy="1266440"/>
          </a:xfrm>
          <a:prstGeom prst="up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9552" y="1124744"/>
            <a:ext cx="471693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</a:t>
            </a:r>
            <a:r>
              <a:rPr lang="cs-CZ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uchomůrka červená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 animBg="1"/>
      <p:bldP spid="7" grpId="0" animBg="1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naturfoto.cz/fotografie/maly/muchomurka-zelena-xxx266.jpg"/>
          <p:cNvPicPr>
            <a:picLocks noChangeAspect="1" noChangeArrowheads="1"/>
          </p:cNvPicPr>
          <p:nvPr/>
        </p:nvPicPr>
        <p:blipFill rotWithShape="1">
          <a:blip r:embed="rId2" cstate="print"/>
          <a:srcRect b="15509"/>
          <a:stretch/>
        </p:blipFill>
        <p:spPr bwMode="auto">
          <a:xfrm>
            <a:off x="251520" y="404664"/>
            <a:ext cx="4320480" cy="27393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Obdélník 3"/>
          <p:cNvSpPr/>
          <p:nvPr/>
        </p:nvSpPr>
        <p:spPr>
          <a:xfrm>
            <a:off x="251520" y="3861048"/>
            <a:ext cx="439626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</a:t>
            </a:r>
            <a:r>
              <a:rPr lang="cs-CZ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uchomůrka zelená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5445224"/>
            <a:ext cx="225593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</a:t>
            </a:r>
            <a:r>
              <a:rPr lang="cs-CZ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řib satan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16216" y="764704"/>
            <a:ext cx="864096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!!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63688" y="5013176"/>
            <a:ext cx="864096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!!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http://t1.gstatic.com/images?q=tbn:ANd9GcSxqoNqBTuU2022ExNyRrV68qOzYESjGZNVdrGmprPtjMgP3m1mg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780928"/>
            <a:ext cx="3600400" cy="2520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dostupné z 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67744" y="11967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http://karolinaloskotova.blog.cz/0912/mate-radi-houby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4" y="1772816"/>
            <a:ext cx="45014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http://fotogalerie.odkazynaweb.cz/detail/hrib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11760" y="2132856"/>
            <a:ext cx="36497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http://jays.blog.cz/0609/na-houbach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411760" y="256490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http://linkuj.</a:t>
            </a:r>
            <a:r>
              <a:rPr lang="cs-CZ" dirty="0" err="1" smtClean="0"/>
              <a:t>cz</a:t>
            </a:r>
            <a:r>
              <a:rPr lang="cs-CZ" dirty="0" smtClean="0"/>
              <a:t>/?id=show&amp;</a:t>
            </a:r>
            <a:r>
              <a:rPr lang="cs-CZ" dirty="0" err="1" smtClean="0"/>
              <a:t>viewnr</a:t>
            </a:r>
            <a:r>
              <a:rPr lang="cs-CZ" dirty="0" smtClean="0"/>
              <a:t>=4&amp;typ=0&amp;par=24260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339752" y="3212976"/>
            <a:ext cx="33033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http://311.rodsovy.cz/houby.</a:t>
            </a:r>
            <a:r>
              <a:rPr lang="cs-CZ" dirty="0" err="1" smtClean="0"/>
              <a:t>htm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11760" y="3573016"/>
            <a:ext cx="32085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jablib.cz</a:t>
            </a:r>
            <a:r>
              <a:rPr lang="cs-CZ" dirty="0" smtClean="0"/>
              <a:t>/houby.</a:t>
            </a:r>
            <a:r>
              <a:rPr lang="cs-CZ" dirty="0" err="1" smtClean="0"/>
              <a:t>php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11760" y="4005064"/>
            <a:ext cx="33033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http://311.rodsovy.cz/houby.</a:t>
            </a:r>
            <a:r>
              <a:rPr lang="cs-CZ" dirty="0" err="1" smtClean="0"/>
              <a:t>htm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411760" y="4437112"/>
            <a:ext cx="45620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priroda.cz</a:t>
            </a:r>
            <a:r>
              <a:rPr lang="cs-CZ" dirty="0" smtClean="0"/>
              <a:t>/lexikon.</a:t>
            </a:r>
            <a:r>
              <a:rPr lang="cs-CZ" dirty="0" err="1" smtClean="0"/>
              <a:t>php</a:t>
            </a:r>
            <a:r>
              <a:rPr lang="cs-CZ" dirty="0" smtClean="0"/>
              <a:t>?detail=925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339752" y="486916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http://necyklopedie.wikia.com/wiki/Soubor:Hrib-satan.jpg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</TotalTime>
  <Words>217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Houby</vt:lpstr>
      <vt:lpstr>Prezentace aplikace PowerPoint</vt:lpstr>
      <vt:lpstr>Prezentace aplikace PowerPoint</vt:lpstr>
      <vt:lpstr>Zásady při sběru hub:</vt:lpstr>
      <vt:lpstr>Prezentace aplikace PowerPoint</vt:lpstr>
      <vt:lpstr>Prezentace aplikace PowerPoint</vt:lpstr>
      <vt:lpstr>Zdroje dostupné z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Radek</dc:creator>
  <cp:lastModifiedBy>Učitel</cp:lastModifiedBy>
  <cp:revision>13</cp:revision>
  <dcterms:created xsi:type="dcterms:W3CDTF">2011-04-12T14:53:37Z</dcterms:created>
  <dcterms:modified xsi:type="dcterms:W3CDTF">2012-07-10T12:03:25Z</dcterms:modified>
</cp:coreProperties>
</file>