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64" r:id="rId2"/>
    <p:sldId id="256" r:id="rId3"/>
    <p:sldId id="263" r:id="rId4"/>
    <p:sldId id="257" r:id="rId5"/>
    <p:sldId id="259" r:id="rId6"/>
    <p:sldId id="260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7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60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8E760-CF0B-4DA9-9DD7-E7C0FD6C36E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F4F5A-72EE-45AE-8549-2ED3D1B299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B004AB-14A9-4870-8997-E0E30376791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A01E53-FAA4-478F-A44B-BC54F6093E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AB006-DEDF-4AED-88A5-F38241EA0E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41187-C3C3-40E4-BB95-41CDC3703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0"/>
            <a:ext cx="576580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2" y="1050245"/>
          <a:ext cx="8568951" cy="5558099"/>
        </p:xfrm>
        <a:graphic>
          <a:graphicData uri="http://schemas.openxmlformats.org/drawingml/2006/table">
            <a:tbl>
              <a:tblPr/>
              <a:tblGrid>
                <a:gridCol w="1492627"/>
                <a:gridCol w="7076324"/>
              </a:tblGrid>
              <a:tr h="507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VY_32 074 114, sada č.1, 07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Měsíce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Zařazení: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III/2 INOVACE A ZKVALITNĚNÍ VÝUKY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PROSTŘEDNICTVÍM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ICT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Jana Fabiánková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Škola: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ZŠ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příspěvková organizace,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č.37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1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Tematický okruh, předmět: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Prvouka -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 Náš svět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Cílová skupina: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7 – 9 let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Časová náročnost: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15 minut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5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Tento materiál slouží jako prezentace nově probíraného učiva, nebo ho lze využít v rámci opakování.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Inovace – interaktivní způsob učení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3501008"/>
            <a:ext cx="3816424" cy="982960"/>
          </a:xfrm>
        </p:spPr>
        <p:txBody>
          <a:bodyPr/>
          <a:lstStyle/>
          <a:p>
            <a:r>
              <a:rPr lang="cs-CZ" sz="4000" dirty="0" smtClean="0">
                <a:latin typeface="Jokerman" pitchFamily="82" charset="0"/>
              </a:rPr>
              <a:t>Měsíce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1412776"/>
            <a:ext cx="4173397" cy="144655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Náš svět</a:t>
            </a:r>
            <a:endParaRPr lang="cs-CZ" sz="8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t3.gstatic.com/images?q=tbn:ANd9GcQKvOThkw6oLdCpfKpOWHa9G2_c5yCTQVWOG7Sehd5Urmuuwzz6j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4248472" cy="2952328"/>
          </a:xfrm>
          <a:prstGeom prst="rect">
            <a:avLst/>
          </a:prstGeom>
          <a:noFill/>
        </p:spPr>
      </p:pic>
      <p:sp>
        <p:nvSpPr>
          <p:cNvPr id="33796" name="AutoShape 4" descr="data:image/jpeg;base64,/9j/4AAQSkZJRgABAQAAAQABAAD/2wBDAAkGBwgHBgkIBwgKCgkLDRYPDQwMDRsUFRAWIB0iIiAdHx8kKDQsJCYxJx8fLT0tMTU3Ojo6Iys/RD84QzQ5Ojf/2wBDAQoKCg0MDRoPDxo3JR8lNzc3Nzc3Nzc3Nzc3Nzc3Nzc3Nzc3Nzc3Nzc3Nzc3Nzc3Nzc3Nzc3Nzc3Nzc3Nzc3Nzf/wAARCACEAMUDASIAAhEBAxEB/8QAGwAAAQUBAQAAAAAAAAAAAAAABgACAwQFBwH/xAA8EAACAQMDAgUCBQIDBwUBAAABAgMABBEFEiExQQYTIlFhFHEygZGhscHwBxUjJDNCUmLR4RYlcoLxQ//EABoBAAIDAQEAAAAAAAAAAAAAAAMEAQIFAAb/xAA0EQABAwMCBAIJBAIDAAAAAAABAAIDBBESITEFE0FhIlEUFTJxgZGhwfCx0eHxBjMjQlL/2gAMAwEAAhEDEQA/AGRRYFWFWnImKkC1t5LPsowtPCVIFpwWpyXWUYSnBOakC04CpyXWUYWlsqYCvcV11FlDsFe7al217trsl1lDspbKmx8UsfFTddZQ7a821PtrwrXZLrKArXhWp9tebanJRZQFKaVqyVpuw+1dkosqxWmlasmMntXnlGoyXYlVCtNZau/Tk+1NNsfeozCnByoFKhkjrTNvjvUbW6+371BeF2BWHJF6qVajwDPAFKoyCnEq4op4GOtZ+k6nHeWss0sbRmHhgOSTjOBU9rqUU12ts4fzW59C5C8Z5/KsOXjUDHBoBPn2WnHw+V7C7b7q4FPtTgtN2m4R0t3zjkOGAzzzjP2qus1yjvEkfmEEkFzj0/PzUjjNOZuXfS17/bsqmhkDMrK6Fr0JUE0t0Et1igjV5MmTzG4QD2IqFtXtirCBDJIDhVBwWx1PPxUDjdLmWknTr0VvV02GQC0AlLbTC0ptTLHbu8gBPl9zjqKkXeJNsyBG3Y/OmvWVNcjMaa/0gejSaaJYpYqncakIbo28dtNM4cK5UcKfananqVtYMqu4BDev7fHv1FLt43SueGNJ17IzuHzNbmdlb2iltGRnucD5pWc0d1MyYdR5QlVj3Ung9O9MeO1v7uEW1yd8LEhQ2AxxyaVrv8gihBbFq4djZFpuGuk8T9GqTaAeeK98vjNZ0llNc2IhuL1lJVQ5Rh1HUA9ffvTJLhrK7t4IABbSSbAxU+rgkc/keakcbBqWxaYnr8F3oFoS/qOi09g+KQQfFVpb+KOz+qyBGrgP5mQcfAxyauT+VCiyOSsTDIYjoKO/jlIxxa523a9/chigmcAQN0woo9q8OB2FK2K3QLxHMG3d5nbFekQliiXEe7nCk8kDqaJ63o9jJ+v18lT0Of8A8ppI+KYxxWa2sLPFdf5fFnyAx3yLkHAyenT96tM840QX01qyyFVPlhuTnHPx16fFLv47Ttvoe3dH9WTad1Ix+aYxPTd+1NjYmEycyLGSsjIM4I65FexSW0kyp9SnJwpVs5ODx8dDTZ4rRgXLul0sKOYm1k0k9d37VE233NV7HVhc3k5udP8AprO3Db5g+QcYwMH3yelR2us2OrCV7F0QR7dwlwijd09XTrxigDjUJcBibdT5eV0V/DZ2gkqdgpPU0q8tRNNHvO2QHo0QOMUq0xPGRfJI8t3khTStc1T/AClxo2lwSToT9QwPwOcEjrn5IrW8I6617qEL3dvBFcRq0MhYEMHOAAB1PH5cVd8O6JbaZ4bup2mYTT26SSo2DsZBlv3P7DvVfTBp1nAbqw1ENqMswkZmjOFUn1ff08V4d7oZRI1jdb2uL+X6LecXxEEnRLxdqaaakjwKyzMcKCx696EbfxPqpnadLjeejoRwo7c/lRd4r0G81VrdkYyS3A3oW9I+x7gYxVbRfA11EA94tvbRE/6s3mBsDvgCq08tLHD47FyfeXEgg2C1bXUBFo8c1xM6T3hGxJFcmQEA4HBA4Ofyq/ptrbwxTXVtChnfpHsJZSM9CRx24p2veK9B0pLC2jd5IvIzEIo96hQAAeOn/wC1k2kjX0qXiX9zLbTy5hfOEHGP2JPB9qTDHyR3LcRqdevZBbK0PvffoiCxubwuG1CQpFDnzC3RR15qmspuru7D2sOVG+3DKSwY9GPtn+lYuozarf6s+g3X/t8SuWby5PK+rVWwGDnJJOeQP2ra027kjvprIWg2xgbmeR2ctjgZJJzx+XtQnwcsZC1yOnQfyiiYSE2GiqCa20WS5N9fyFnn85jyNvwD3HFRap5Osxx32lXBM0LGQFcOrEj8HwCR+VUfHCTpIiSiIKyMGSNi7qSCAScD8qGNPmutPmsXtZXUG4QPEw4/FgNj3GSMjtj5rQpqcPaJgfF9FSf2cWjRHHhe5uLy3ntJoyHcbVlbJwO2P+Xr9qtaettY2r31ov1lxC75jBIZgCQfxfAOOx4pXt/dWdrHaSyQwXLszOlvAUQru9OD37An79Kp3F9HBpJvkjdp4EYllfO/vyPyFLPic8l9tHH5/wBocEuLeVlqo9S+tuEtLmQMLlQs5CelQT+Jc/B/KtS+knuLUQXrKRv4aCLcIe/b+fmuWnxNqclzvW+kYryRn0j/AMV0vX78WOlxTQOnnvCplVEwAcDAJ/P3olRTyQljbC52Rowx7iQV61raR2BhZjIXZSdz5IYjt+fNbNsr2+kquoiKV8+j1ZO35z0PPSuS3P1l9OsmyYvgB2Dfhb4x/fNHnh7T5r/QZoJXheBJRv8AOY7mPBwXOTx+XQUKqpRGwFz+qvcHUdFv2b209kI4iCpJzsP/AAg4/sVjjbbXd2kFireSplKBQXOeTg9+/Ge1Y+vazDpcy2NggijBUySKuSMnj71t6HexjT7p9QmRFQ+l8GMnjjcffPHFL8h0bM7XB6dUU+FpKdHqtilrL9LYmSaaDcXQb1yRn8PbtnNXLHV/qbSd5YygCgK0kJCsSDk4P98UI6XKJLC+1O2TzNSaH6dLeBP9NQvG7BUHvjP3oi0vN7oQtL+4cXDwoxBX1KdoyDg/fryaJPTsYNuo9/8ASViLnDJ5Wfq1t9eVGm3MbXiSCQQwt/vWBy38cj2plzK1jaL9VMlhfPKjS7Gym5c59Iz6sdcVl3sGpaPHpMkV9FEkE8kIZsbcOQASO+ADz14qaD6LUppb2Z5oXMoUcFgrjqyNndjd9+3PWnY4fBvdv1/OqBUykOwGi37y6R9MxeW1pJDOMOUAO/I7nt+nahq2TR7a2uX0q7kF7tdIopSu1Wx16c8+54rd1rTvr40MdzczLgbmwQpwOSDknP2oCKSLcNNJCkaQyM0ZHTdweR7cdKrRxtc02dbsmyDgO6KNLu76zuLyK4lQnerAR5Kgkc4IpUzXQL76R2eK1byVLCGELuJGcnBH8D86VF5McnjNgkTI6M42UuktGEuLeC5VZFX/AFJJlDoDg4O08Yziqcmn7rovdohuAg/CdyFfdD7Z/itaz08vehY1862V90jRepdvBbLDjoKEBd2ejeIdQihNxcI3KlmU855H4ue3PBIGMUahOUjgPep4k1paHNRRaXV9bTQedLHMqsTvbIYJ0CnHAA+3StHUvEirNHb/AEYkt51/1JJN3KY529KGtO1BL1Fu5ZoSsb7ijvsIx74/iiGbSDra/XwakkjkYJwT6sfhBz/+UCughjkD3jT7qlFMXgscUG69b2s2rnT55bqOJIFmixF61LhTtYe3q69sfetzT9Eh05VtLS++oSVA0uBu8p8DIVvb+tY/jvS5Ra2N0rSm7t0Md1vbL7s8EfHH94rzwzrM96THcI3nrHvRuMMBwf8AtitCJomhaQ7QbjzS82ULzYb9UWwMkt5YbdTjiaCMrKZT/rDA6R5yBnAJIGRz78WWhudN8y6KPCksgZAWbdjAHqxyKHtQtW+rsbu1jOfOBk2gHkYIJz7YohTxZLHbvbPbOxR8GZyPUOMnqev99KzauklBBiFx5I9LVjUPV+3srXU9KlSWTPrClo1C4b/lUH+T/AofP+H2oDWrUy38MlvC6SuwBVgobOAPfit2Ge7TUmlsI4bW0/Ckfk/iBAJJx3PuKo+JPEtzpNvNI1wssswZEKptWNsEr3+Pnk0vFDWAnlEWPn0RX1LSdVB4n1C3vNbS2lf6eBHLPLuHr4/4fYZ4I9+ao7VRblTflHRTKjKgG9QOjDB5z881ix3EMk5vbpWedsyKAcA9yQo4ByT+oqO8zeR3XlRSoX2ZPILHJ/QDJzj3rVipeVGGBxCQdUBz7lqLrPwvZ3Ui3Op31uhZFZolUK+DgjPPQ8dq1hHpniKeeJMOsEghZdoXLYz/AAB0oQ0y8uTFHA1u5nSERGV14GABuJ6nOKmjkAlc2MwiuArKGiOPLYjGRjjNKS0M0hLnSajZHZWtYQGiy35PCV8JnW1uYFhJOWbII+cAVoXk9l4a02PSY7nF1cMR5jBQCzY5b45A98Yoa8SazqFppRaHUVinSHhQQPw4YEA5J5Xv1FM8+W4KTTKss8q75HxyWIGQB2+1Ls4fPIAZ3DEdP3RZq64sNVe03w5f6naC5niskklXhlJbcM8HlRgVJ9RYaFbgyarvurr0LF5iiLgsoLA8kblI/Osez1jVbTUUged283AZUO5Y8cc9x7VRii0zRfIv1h81YmIkJkJYgk55PfPX86Z9Gmkvm4YjYD89yCJ2Dpqd7q34tvjY6Z5UKmNpG3PLCNmB045NALPMLybyJ5fMzkMGIL/n3rpI0y38SWnm+ZGZbqNpFIJ/0FU8ekHvxxx/WsLT/AupXDW01xc29pamRFWRiS5DnAwMY/Wi0k8MTCHmx6p2XUAt2Xujf+66HNcajJDJ9NxtnViWGeowD/H6VFLqSvpzz2rsTGrsA3VVXrx9u1dEuNHsfD/hyaOzRWltoGMsjcFxj1Fv5+MVz3Sra7imd7OyaWSJ873j3gjO4nJ7gfPf7VWkqmzB7m6AHTokqpoyaUReD9ctdQSQPL/slsAhd/xSkgYVQPvzWlq/grTr24F09zLaIcGWOMrtPPQEjisaWaWOxMGpWCGZV3QuSYyO4zgcj/xVttQ15FsdLgs4Z/q4Mi5dS0YUDBL8ccDIXGKVlglEvMhdj8RsjMqRjY3JVHxrrL2OoRQWNvZy20cflxh48ldvBGc+4I/KlVTRdL0mO1kXV4op7szyMZJoC+5CfTtHO0cE4+aVNN5MQwLC63W26sH5C+QCtWOpSaFZ33lxKkLw7srwS4PGfvyK59qlrG+rlrNwqyEtIx5WMk+og+3I60T61Or6LcyyMRmMptPOWPShKKG4lEJYbBKG2s3Gcdf4rWhia17pBud1l8wlgYdgt6xlht7WS3hs7acnAJCcSAD8TMeAKIvCuszW93aJH5I0+F2aREmBVGbg9Ooyc/tQBZai2nTMsYgkYriRSCQ3Oc5zj9qt6NdTy+JbSWBoI/qJEjkVF9OGODn5HXNdPTNlYWu2K6N7mOuF2HVY9G1G1kkjWKW8kgYhkbLDAZgMD/4n9a5POsthqUKh7ZJEmJRBLlgG9+OB3roV1Lon1q6da4eeMNJIUb8Ixt5I7nPSgvxZpMst4t1YqirHFhuRnKk4I9//ABSlDSej3blcHzRqicygAqrca3eW9q62LooUhS7Eu2eff7flRL4JvIpo7aLUbaaa4U+a5ktmCyZzkEkYzgjB74oSjVrpVjsLRZt5Mkm7OACTjPI9/vxXTtOeWLSBHDFHbRoMJ5crnaPZi3Xr7fao4hKI4sQNSpooebIAoIpzeanJaaZKyFQXOSSFHbPxnjr3rPv7aDX4G8y/isnSI+ZIU8xJVOOVwc9fnoRVaW4urUY05lS4uA8byMnLgkj+K88OKINTtbe6iWby7lI1Mq9d+B0/OkGZxsya7b8K15qeJ9wR0QtLYh7qGJTJE6yiEO7LHwepA4I4+PvzRA+jyWGpSMhJXy1AeYl2UDrgHgnvzmiLxHYadHc+ZbpG5SRt0M0RJweTknj/APaqBl2CS2DFAnpRuSpHGMmtSCoE8QcFgTRmNxaVSn+uIgjtmecOH3EoF5x6RwOM9OP2rc0O3VLVTNB9M5jj3xhcCOZOrLnqp54NDnhW6aa7WPVrRpWVfVFGxUx54U8dyc8e3Nb2tXkU7rC0bJuYDJbLAZ7+9I175MhE3Qeaf4dA2S7ndFhazoyX3mTLdp5zvsLsFYAZHoXA479TipdTufIaOwgWRYkUK1wTl23AoMEDHGT+Hv7VR0W6YSR2jo8SwzhzIFPQPuIP5ZFb/iq+ttT1KeOFZmkhhDqFtHRyM7ivU5I9JyAM5I7V2Uge2N2oF0xJEyM5tG6w00m8urtLy5MiHywiIrhfLAIOT78545znmti2tP8AMVt9OZkjlUNk+gCXHXgLkZGB1wOwrHMWv61pkF7BJHHZy3JtlRRtGVUnJ/6cqRz3rV8EaYkOpXj6xIkb+WqwqWywbdkkHp0H58+1FqZAxhLTq3+tks1hdrJsVFpg1LSdWv3l8mOOOIx+VFg+UDzk8Y54PP8ABotS/iks4WkkEtu0O1owANjEYOD/ABWXcXNw97fNa3Ft9LOwZcEgnAADDPT0hQR04z3oU1XVLoQzW1pIEWL1OYUVRnI+Op5NIPYat4NgDom6enDWXJNkVXUNtePbSXF9O0cMDJJFFcMhmbHBYqcnHPFT3uo3kJtoLG3kSMhYo40j3Z4GB2A4HeuaRp6w1peSCc8lieVfqf15ox8H6k99EW1F2kltm2GORfRjqPVz1qaikMbMicgOmyZjwaTYa/NFOrTvBpaPqtqj85fkZU++R0rBh8QStt+kie5jjUhSAOAR3+aveIbx7qSGzEGyBl3TAx4GBzjp9qwEiupHVLNESGNdo9uBwAPt/SlaaIcvx+/sitjafERZbNveWfkqtjph1GVRi4eRSSrYHGO3elVjw9eBIJf9sitWZgxV1GWyOufypVWSdzXEY3+LvslJKRuRsfz5Ln2vJauVtJbpYBErTH1ZLuQQABn4/cVkaRqyWiIbqOZ3iJMWwZ25GD+L71vwWFldSv5ixtcMAWD+pyvGC3ycfvVO58Mxz3QFpOscXOQw3Y+3Pz3r17XMaLFYG68tbq11KJ4PoYrW2gO8M4DDPOeMAZ5/eoNL0WHUtYe3sIrkKqb0UYG/GcnIPp/4a1dD0+/hs0eG4sbSzV2KzXe4tPknoq5IGQRk+3et62v7LTi9xDcQwyzBFbY3pHuVzyBkftSdRV8u4jFym6ekfKfJCdhd2vhx5rmadLu6uUwsURJC88lmyf7FUtVvv82llks7y4SR8f7JIMBu5CMOPc4IBPzRFH4StdShuGtLiW81GSfakgcBUQk54J547/tWPfaImh69Bp+pwFJHj8yJo7hZGJ6jKoMrnFGiqIpHWB8Xl/CHLA+I+IK74VXyrKZpEyd/VMOVUAYGM/J/XpRp4W1DTtVtz5syOFfyooNm1pWABJ6ZwB3+9C+n6fd2MU1x5qFpW3COQEkYGAN2R2oZ0fVFtL65ayngtZLgnZO8ZYAk5KE8FU+cfeh1VN6TGWg6qIJDG8OC69qXhl9QjMts8ccuc4Awv2H/AHpeH/Cl0kyX2rtHmHLxwht2WH4WLfH/AGoa03x1ewR2CXduUsjMIpHCEF9zDDDJ/CBkfJ5qv4v8cXuoXsaaVG8VrAGt5HzjzvMwMfbp+dYDaKvvydADfX7fFaj64FuhWL461aO/1ZprG/uSpx51rK5BjcdV46g4GDzXttrBGhzfTJOs5URooBYBs8Ybv/5FQ2elWLW8dtLBMsq4eZ8jMXGMZ9s9uec1s3X+X2ViEMbi32bmlQYaM44I46/tXoo2tjY2No2WPI/NxchyK11p4wGuZrbMgXCyYCjGSxKnt7fNdfsrOGTTIrCMBooEWOSV/U7MMckkctnn2BNcfeaO7uI7fTT6Jt3M0hPQcl/c/HbNEX+Gur6gt8FvgWsEb0AjAVyTnHueQM0jxOmkmiybpjqmqOblP1RXqHhW9hV3t5ItjHf5bNjk/wBmn6pJbJL9XM6vJGqpERjI9IDfI5963b672Rt9bKYTLgkFNyjjoCM9K55rV29yt/FaNG5iT/eKpAfPbnvisOl5s5Aeduq3GnIBzkSWOsWlxaR2LyBGMxdsf8zEnJ/M1PqNnodxEbu6keO3tYWEs6yMuc/A6knoPnpzQT4fa2a0hkQB7nZ6yx5Jox8Nag7wyWdtZ/UuCZPWy4698+1EnhMDy5hOnw96iWNr49lHY2SW2hrLabd9zEGRJVAZYu24ngcHp/WgPUma2NzDI2RJJlXXgHgA/wAD9a6TqEM9tbC5u9N8tjneLaTKJzwSpOCec4BNY0cmlkhIrQXBeQiWSdB/oIAckZHLH3+Tij00rruktkCUsyVjIwy9iFz+ztrW3tTK8+ZjnEYUjBz3o4/w0juZZNRvVTEIVIumWJBJ/gitWPwDoVwTdJPciCMsColGDj5IzRLCmnaNZwR2yJFGsZ2KDgHGM5Pv8mh1vEo5ozHGCXH6K4swaIH1K6knvytpdTXUnOUaMnaBx1/8ColkmtSRNHLFv4YFTW5oniSwm1m/hbCGGPzyz4HmZIAwO+Mjn5H5EaanprIjCaJ928DacglDh8fbn9KrLUvhAjdDfT4/RBjcQ7Nj/h0Qzp9tHbQC41GPifHlL3wO/wCeR+lKofEvi2xW/wDo7e1FwYBuLhcrhgCMfPBz+VKrMpqiRoeWkX7oprYho7dc1gsY5IWv73VXillBEghfGwE/hyefbj+aPvDGkaNb6DJPa3zXkcjbhJsEZQnqORk/Y0I3Phu3Z4zkLEzsx5G4rxxn2z/WjPTdRtLrRhY2dz9dLaxgm3RWZYVyQo3DvxyCTWxxMvMQwJ31/P5WXRBpl8SwNduMwTWdlCGKxMUZ0AKr324PX/vWDaxW8ukxJJJtJztduSDnnn2zmiAw3A1G5keKRYpIgEZhkA9+fc/0rIeytYNRR7mNzbF8lV4Ab5+KHA5obiD3Ww9gc+5HZeWVrJZlLu1mMVxHxKqn0yDpnj3FHkEenTaWby6MxuSgcgBd5JHbK9Pz6UKtEDGQgI3ehQOv9810jVrDS9I8NRfWzG2W2iSJbvGGjbAAYkDjJ9xjmkK2os9l9yeipI1rGlp2K53qWsCwsp2vbaaK4iBSJZCPW3bjr96E/CmkQ6rdySTDckWPRjgsff4q5a6Ff6tHNcTXPmOZCqXEzF1lUE5I74PaivQdIXQrEQJiWV8M7k/iftj2Ar0WWEZHVefNgTZWJ7D6i1NpdeU65AztyD7AjpmsnX9OTT9LQo8QjjkjGxUx0cHt+dEzt5Plhk54cE5APX+tCfjG8W6ZLFVR58Gc8/7tVB/kH+aBFm51zspIbawUOo6rp9tHNNLcM0tw/miJDuO3jH/x4A/ehd7yaeZpUkuSpJKhpCcLngGklgGtvOkEfmTTeXCCTuznHQfyfiiVtHtbiTbLE8LY5MZxuP2IxmmrtYqkAIdi1C7QRo6RvAvHltEpBHcZxnsOaMbNZbqO1azvJbKPKlWV1XaM+5U44r3SPBFveF5YGluI4sGSNjtIz8Dk9O1FNnZtAixwWp/0+Fj8vggdqTqKqLVoOqIyNziDbRa9/aG8jXZFFjywWnyHZuOvQDJ96CGtTaRTocs8khYkc8DgftijN7qW6Ea38PkwMPUUUjH65pt9pFvq9oxs0WKNPTE2QSzZ6nH98V5qCV0RLXbdl6KKVoaEBWOlw29oZYT6vxNITzkdas+FtVEHia0XBYTSeUcHkFhwf1A/WrGp+FtdUNHDArDPDIAc9Pcj3HatLwJ4MurC/TVtWby5Is+Xb5BbJyuW+MdMVoTVEPJe6RwNxt1VXEAYs2Vrxm0skke6+ugm7JiMYG09iOOaHZ7dmtScmVgMxndsyfk9v0om/wAQmNvpss07NPY4B8ojdtJOMfA/OgzT7i41PTZoIzCtuXIjY53hdpGD+ZH6fPBuF3NMCNljVoaJNN1dtfE+oWVhFpN5GkS3LOSwclgpOTlj1Of5of1q4vtSRIJtVR1tnLRqgO5N3cnOP0z1preGZB5cL3kYGCpMis2B8ADH6kUSWWk2un6aLeEliSDIxGC5xjOK0GxQROyaNT2QjI8i10GzzQxzG5gltpF2o0nm7skgDGPjcM1rrqkizCzvZoVhdfTJDId0eRkcE8feq2p+H1u9ZYRZji8pWIRMkkkg47Dp+9U9d0+SzVI7aEmFUAaXbuf4Gf8AtTNmOsEO5Upkul1W92mBpPQHYD0tgHBHPelWMJNpG5QTtAO4dxSq2JUiyILiDUNRYiRVSAk7ot+Aw7AsMnHSiHwxCmlo6QSSFXk3eVGeJDgAA5PIHPFAy6tfxnfK0hiIwAY8KfscVs2epXCyA2Fsxnbb/qhSyoPehVERfGWHquY8xuDgupa2IxFBpQKz30uFIB/3bHv/ANIAzWFdeGNYWQx2iw3C5A83OwZIPY9MY/cVDpEt1BfQzMys/wD/AFkY5Cr3J+w/WiO08TWg0eSUSkSRyyoRJgOXGTyvbPUD2xXmXxVFLpGMv3K246lsjRql4b8HNbTJfaw6PNG26OGNsqp6Ak8Z98dB8154/wBVsltjptzc+U02N0WeZUB/DtI9QOCOOaHta/xJY6NbNYvEHubfErOfVE44yFHyPtzQ/wCFzJ458XTT6lcmCEAuYASwOVIYITwvPqI+9Xhop8zV1egbfT3JaaXLwN1JRHoBn1cL9NYTwqSFBlAHp6A98Cr02nXMFhcXMgWN0fZtDFiOdpP6/tRFfTw6THH9DEiwoNu1BjaD/ShjVfEVpIZI5pRD5vVQc5P9gVZvEZ533jb4fqrR8M8FydVga1f3mmWSQ2ULPPOd6KI2YbBjcxA6jtn5rEWztLK4kuRbuswt3eZFn8xOeCMnJzyOveukreWviawuodOSItLAYZZUxvROyg/rgUN654dt4LZNPsNQtFMjhZ44oixTHI9e4DrjIxmtKlrhJ4HjE/nySdRSug0vdCx8PzGa3u7qeOS2JVmjjyHwecKB0PzninaXeXd7qUVtZMRsyzpP6iRnoBkHI6UTWtnBFF5bvK5IAUZwP2oM8To+n+I4ZNMEsNwoVlZM5Mme3ucYFaLTn4eyVGp1XY9KsdNs41kSaSK9dMSGU4yfb2x171h39xcadctLJESoYnYznY/51pWFvqmpaRHN4oSOynAGSrHcRjqy9AfjmhjU4rddUgihnMsLSY5Xr8V5WNuc7s3XPXr9V6Oma1segVHX/HeqX5MSusNtjiONdoJ+au6LLqy6S2qm/jt7GDDuyj1kkdOeCOaHfENgohSeL8KkqF/6c9f3rW0i7huPCUsCBcCZBtJJ7Ek/tWo6KNsLTE2wvrohgHIsKObDxFHNosF9GouHKgZLgDfjnI7AY/isnUNfuLXS7+7d2e5ntysJVchW6rgewxQ54CeCDVpLK/ZfIyWjJfau7ggfmM0X6rdaCuY4nga9lztRWGR+Xb7CkuTFBOWYF1/0QZ2EtD2mwC5lqXiHXr+zEk7sIHJBdAQDjqCMkY47ircHiaBbJHmUiQjBiiHU++fb70Vp9MYni8qNCmQdo4zk81z3V4mTVJI55A3lYACgD09R2+a9DC1hbi1th2WRI4vNyboq0K9ur8vcukcVoCEVfxMxPv8AYVdvpRaq0nLEDhR/xH2od8NX/lzGyZtkLtujXPA7kZ7+/wCtK91PD+fcF8SMfLiUY8sdtx9z1xiocy7lS9hYKt4ojWS2juSxMocbgrZGD2/I/wA1jDVNQCqou5Bt6Hdz+tat5Bc6pCrRQFQgJ2O20yfOOx9uazrRIZ76G3urRIwRghdyH/7c5P3o8ZGNlITI7izkXffC4lmJ5aN1x+9KtOXQ7Qt6TMv2YN/IpVObF1wsJZmuJfNcIGxkBFCgY6DAoq068lg0iC4GHklchi+TwGIA/SlSrpNlzlHJrWoeRHItwUKy+ZhQACQ3APxx0qHw+puzMJ5JDm5eQnccklec+/WlSqrgMSpvolrtlDHINgIBbBAxRz4Q1W8trGxsxIskLb1AaNQUUdANoH75NKlWbxIB1Mbpyh/2hO8S3k1vDMsb/GTyRQjHGseuzkZO0sBuOcUqVJUItEbfmy9HJ/1RDpUEdvaOLcGHzCEcxkqXXPQkf3zR+vhXRzbQLDaC3CgOPJJUZz7dKVKs+sle2VmLiLn9kjXNGmiC7qJYr2aNc4UHGe1UJbeCe4tfqYUm2zK48z3yB/WlSr0LScL9l54f7AtnW5XWSKNXfyyu7YXLAfqaxyimeI9CDuGKVKsaD2fmvUR+ws3WUDwyKeAGI4+2aqW9rHaMyQlgNynr14pUq0oj/wASGRrdM8Psf/U2lr2a4QHIzxmu1NpOn3EMyS2kRDjn0jr7j2P2pUqyONOc2SPE20+6A32CubSEx3HBzhihz3wcZPzxQR4klb/PblcDHp7f9IpUq9NTrB6qCzkaKVJEOGUlgf8A6mnXGr3cflhCgyNzErksT3OaVKjkeJQppNZvFs90bIjFlG5V55B96yri9upAwkuJCUwVOcEdPb70qVWjAUhPN9c4CtKzAdNxzilSpVawXL//2Q=="/>
          <p:cNvSpPr>
            <a:spLocks noChangeAspect="1" noChangeArrowheads="1"/>
          </p:cNvSpPr>
          <p:nvPr/>
        </p:nvSpPr>
        <p:spPr bwMode="auto">
          <a:xfrm>
            <a:off x="63500" y="-850900"/>
            <a:ext cx="2609850" cy="17526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798" name="AutoShape 6" descr="data:image/jpeg;base64,/9j/4AAQSkZJRgABAQAAAQABAAD/2wBDAAkGBwgHBgkIBwgKCgkLDRYPDQwMDRsUFRAWIB0iIiAdHx8kKDQsJCYxJx8fLT0tMTU3Ojo6Iys/RD84QzQ5Ojf/2wBDAQoKCg0MDRoPDxo3JR8lNzc3Nzc3Nzc3Nzc3Nzc3Nzc3Nzc3Nzc3Nzc3Nzc3Nzc3Nzc3Nzc3Nzc3Nzc3Nzc3Nzf/wAARCACEAMUDASIAAhEBAxEB/8QAGwAAAQUBAQAAAAAAAAAAAAAABgACAwQFBwH/xAA8EAACAQMDAgUCBQIDBwUBAAABAgMABBEFEiExQQYTIlFhFHEygZGhscHwBxUjJDNCUmLR4RYlcoLxQ//EABoBAAIDAQEAAAAAAAAAAAAAAAMEAQIFAAb/xAA0EQABAwMCBAIJBAIDAAAAAAABAAIDBBESITEFE0FhIlEUFTJxgZGhwfCx0eHxBjMjQlL/2gAMAwEAAhEDEQA/AGRRYFWFWnImKkC1t5LPsowtPCVIFpwWpyXWUYSnBOakC04CpyXWUYWlsqYCvcV11FlDsFe7al217trsl1lDspbKmx8UsfFTddZQ7a821PtrwrXZLrKArXhWp9tebanJRZQFKaVqyVpuw+1dkosqxWmlasmMntXnlGoyXYlVCtNZau/Tk+1NNsfeozCnByoFKhkjrTNvjvUbW6+371BeF2BWHJF6qVajwDPAFKoyCnEq4op4GOtZ+k6nHeWss0sbRmHhgOSTjOBU9rqUU12ts4fzW59C5C8Z5/KsOXjUDHBoBPn2WnHw+V7C7b7q4FPtTgtN2m4R0t3zjkOGAzzzjP2qus1yjvEkfmEEkFzj0/PzUjjNOZuXfS17/bsqmhkDMrK6Fr0JUE0t0Et1igjV5MmTzG4QD2IqFtXtirCBDJIDhVBwWx1PPxUDjdLmWknTr0VvV02GQC0AlLbTC0ptTLHbu8gBPl9zjqKkXeJNsyBG3Y/OmvWVNcjMaa/0gejSaaJYpYqncakIbo28dtNM4cK5UcKfananqVtYMqu4BDev7fHv1FLt43SueGNJ17IzuHzNbmdlb2iltGRnucD5pWc0d1MyYdR5QlVj3Ung9O9MeO1v7uEW1yd8LEhQ2AxxyaVrv8gihBbFq4djZFpuGuk8T9GqTaAeeK98vjNZ0llNc2IhuL1lJVQ5Rh1HUA9ffvTJLhrK7t4IABbSSbAxU+rgkc/keakcbBqWxaYnr8F3oFoS/qOi09g+KQQfFVpb+KOz+qyBGrgP5mQcfAxyauT+VCiyOSsTDIYjoKO/jlIxxa523a9/chigmcAQN0woo9q8OB2FK2K3QLxHMG3d5nbFekQliiXEe7nCk8kDqaJ63o9jJ+v18lT0Of8A8ppI+KYxxWa2sLPFdf5fFnyAx3yLkHAyenT96tM840QX01qyyFVPlhuTnHPx16fFLv47Ttvoe3dH9WTad1Ix+aYxPTd+1NjYmEycyLGSsjIM4I65FexSW0kyp9SnJwpVs5ODx8dDTZ4rRgXLul0sKOYm1k0k9d37VE233NV7HVhc3k5udP8AprO3Db5g+QcYwMH3yelR2us2OrCV7F0QR7dwlwijd09XTrxigDjUJcBibdT5eV0V/DZ2gkqdgpPU0q8tRNNHvO2QHo0QOMUq0xPGRfJI8t3khTStc1T/AClxo2lwSToT9QwPwOcEjrn5IrW8I6617qEL3dvBFcRq0MhYEMHOAAB1PH5cVd8O6JbaZ4bup2mYTT26SSo2DsZBlv3P7DvVfTBp1nAbqw1ENqMswkZmjOFUn1ff08V4d7oZRI1jdb2uL+X6LecXxEEnRLxdqaaakjwKyzMcKCx696EbfxPqpnadLjeejoRwo7c/lRd4r0G81VrdkYyS3A3oW9I+x7gYxVbRfA11EA94tvbRE/6s3mBsDvgCq08tLHD47FyfeXEgg2C1bXUBFo8c1xM6T3hGxJFcmQEA4HBA4Ofyq/ptrbwxTXVtChnfpHsJZSM9CRx24p2veK9B0pLC2jd5IvIzEIo96hQAAeOn/wC1k2kjX0qXiX9zLbTy5hfOEHGP2JPB9qTDHyR3LcRqdevZBbK0PvffoiCxubwuG1CQpFDnzC3RR15qmspuru7D2sOVG+3DKSwY9GPtn+lYuozarf6s+g3X/t8SuWby5PK+rVWwGDnJJOeQP2ra027kjvprIWg2xgbmeR2ctjgZJJzx+XtQnwcsZC1yOnQfyiiYSE2GiqCa20WS5N9fyFnn85jyNvwD3HFRap5Osxx32lXBM0LGQFcOrEj8HwCR+VUfHCTpIiSiIKyMGSNi7qSCAScD8qGNPmutPmsXtZXUG4QPEw4/FgNj3GSMjtj5rQpqcPaJgfF9FSf2cWjRHHhe5uLy3ntJoyHcbVlbJwO2P+Xr9qtaettY2r31ov1lxC75jBIZgCQfxfAOOx4pXt/dWdrHaSyQwXLszOlvAUQru9OD37An79Kp3F9HBpJvkjdp4EYllfO/vyPyFLPic8l9tHH5/wBocEuLeVlqo9S+tuEtLmQMLlQs5CelQT+Jc/B/KtS+knuLUQXrKRv4aCLcIe/b+fmuWnxNqclzvW+kYryRn0j/AMV0vX78WOlxTQOnnvCplVEwAcDAJ/P3olRTyQljbC52Rowx7iQV61raR2BhZjIXZSdz5IYjt+fNbNsr2+kquoiKV8+j1ZO35z0PPSuS3P1l9OsmyYvgB2Dfhb4x/fNHnh7T5r/QZoJXheBJRv8AOY7mPBwXOTx+XQUKqpRGwFz+qvcHUdFv2b209kI4iCpJzsP/AAg4/sVjjbbXd2kFireSplKBQXOeTg9+/Ge1Y+vazDpcy2NggijBUySKuSMnj71t6HexjT7p9QmRFQ+l8GMnjjcffPHFL8h0bM7XB6dUU+FpKdHqtilrL9LYmSaaDcXQb1yRn8PbtnNXLHV/qbSd5YygCgK0kJCsSDk4P98UI6XKJLC+1O2TzNSaH6dLeBP9NQvG7BUHvjP3oi0vN7oQtL+4cXDwoxBX1KdoyDg/fryaJPTsYNuo9/8ASViLnDJ5Wfq1t9eVGm3MbXiSCQQwt/vWBy38cj2plzK1jaL9VMlhfPKjS7Gym5c59Iz6sdcVl3sGpaPHpMkV9FEkE8kIZsbcOQASO+ADz14qaD6LUppb2Z5oXMoUcFgrjqyNndjd9+3PWnY4fBvdv1/OqBUykOwGi37y6R9MxeW1pJDOMOUAO/I7nt+nahq2TR7a2uX0q7kF7tdIopSu1Wx16c8+54rd1rTvr40MdzczLgbmwQpwOSDknP2oCKSLcNNJCkaQyM0ZHTdweR7cdKrRxtc02dbsmyDgO6KNLu76zuLyK4lQnerAR5Kgkc4IpUzXQL76R2eK1byVLCGELuJGcnBH8D86VF5McnjNgkTI6M42UuktGEuLeC5VZFX/AFJJlDoDg4O08Yziqcmn7rovdohuAg/CdyFfdD7Z/itaz08vehY1862V90jRepdvBbLDjoKEBd2ejeIdQihNxcI3KlmU855H4ue3PBIGMUahOUjgPep4k1paHNRRaXV9bTQedLHMqsTvbIYJ0CnHAA+3StHUvEirNHb/AEYkt51/1JJN3KY529KGtO1BL1Fu5ZoSsb7ijvsIx74/iiGbSDra/XwakkjkYJwT6sfhBz/+UCughjkD3jT7qlFMXgscUG69b2s2rnT55bqOJIFmixF61LhTtYe3q69sfetzT9Eh05VtLS++oSVA0uBu8p8DIVvb+tY/jvS5Ra2N0rSm7t0Md1vbL7s8EfHH94rzwzrM96THcI3nrHvRuMMBwf8AtitCJomhaQ7QbjzS82ULzYb9UWwMkt5YbdTjiaCMrKZT/rDA6R5yBnAJIGRz78WWhudN8y6KPCksgZAWbdjAHqxyKHtQtW+rsbu1jOfOBk2gHkYIJz7YohTxZLHbvbPbOxR8GZyPUOMnqev99KzauklBBiFx5I9LVjUPV+3srXU9KlSWTPrClo1C4b/lUH+T/AofP+H2oDWrUy38MlvC6SuwBVgobOAPfit2Ge7TUmlsI4bW0/Ckfk/iBAJJx3PuKo+JPEtzpNvNI1wssswZEKptWNsEr3+Pnk0vFDWAnlEWPn0RX1LSdVB4n1C3vNbS2lf6eBHLPLuHr4/4fYZ4I9+ao7VRblTflHRTKjKgG9QOjDB5z881ix3EMk5vbpWedsyKAcA9yQo4ByT+oqO8zeR3XlRSoX2ZPILHJ/QDJzj3rVipeVGGBxCQdUBz7lqLrPwvZ3Ui3Op31uhZFZolUK+DgjPPQ8dq1hHpniKeeJMOsEghZdoXLYz/AAB0oQ0y8uTFHA1u5nSERGV14GABuJ6nOKmjkAlc2MwiuArKGiOPLYjGRjjNKS0M0hLnSajZHZWtYQGiy35PCV8JnW1uYFhJOWbII+cAVoXk9l4a02PSY7nF1cMR5jBQCzY5b45A98Yoa8SazqFppRaHUVinSHhQQPw4YEA5J5Xv1FM8+W4KTTKss8q75HxyWIGQB2+1Ls4fPIAZ3DEdP3RZq64sNVe03w5f6naC5niskklXhlJbcM8HlRgVJ9RYaFbgyarvurr0LF5iiLgsoLA8kblI/Osez1jVbTUUged283AZUO5Y8cc9x7VRii0zRfIv1h81YmIkJkJYgk55PfPX86Z9Gmkvm4YjYD89yCJ2Dpqd7q34tvjY6Z5UKmNpG3PLCNmB045NALPMLybyJ5fMzkMGIL/n3rpI0y38SWnm+ZGZbqNpFIJ/0FU8ekHvxxx/WsLT/AupXDW01xc29pamRFWRiS5DnAwMY/Wi0k8MTCHmx6p2XUAt2Xujf+66HNcajJDJ9NxtnViWGeowD/H6VFLqSvpzz2rsTGrsA3VVXrx9u1dEuNHsfD/hyaOzRWltoGMsjcFxj1Fv5+MVz3Sra7imd7OyaWSJ873j3gjO4nJ7gfPf7VWkqmzB7m6AHTokqpoyaUReD9ctdQSQPL/slsAhd/xSkgYVQPvzWlq/grTr24F09zLaIcGWOMrtPPQEjisaWaWOxMGpWCGZV3QuSYyO4zgcj/xVttQ15FsdLgs4Z/q4Mi5dS0YUDBL8ccDIXGKVlglEvMhdj8RsjMqRjY3JVHxrrL2OoRQWNvZy20cflxh48ldvBGc+4I/KlVTRdL0mO1kXV4op7szyMZJoC+5CfTtHO0cE4+aVNN5MQwLC63W26sH5C+QCtWOpSaFZ33lxKkLw7srwS4PGfvyK59qlrG+rlrNwqyEtIx5WMk+og+3I60T61Or6LcyyMRmMptPOWPShKKG4lEJYbBKG2s3Gcdf4rWhia17pBud1l8wlgYdgt6xlht7WS3hs7acnAJCcSAD8TMeAKIvCuszW93aJH5I0+F2aREmBVGbg9Ooyc/tQBZai2nTMsYgkYriRSCQ3Oc5zj9qt6NdTy+JbSWBoI/qJEjkVF9OGODn5HXNdPTNlYWu2K6N7mOuF2HVY9G1G1kkjWKW8kgYhkbLDAZgMD/4n9a5POsthqUKh7ZJEmJRBLlgG9+OB3roV1Lon1q6da4eeMNJIUb8Ixt5I7nPSgvxZpMst4t1YqirHFhuRnKk4I9//ABSlDSej3blcHzRqicygAqrca3eW9q62LooUhS7Eu2eff7flRL4JvIpo7aLUbaaa4U+a5ktmCyZzkEkYzgjB74oSjVrpVjsLRZt5Mkm7OACTjPI9/vxXTtOeWLSBHDFHbRoMJ5crnaPZi3Xr7fao4hKI4sQNSpooebIAoIpzeanJaaZKyFQXOSSFHbPxnjr3rPv7aDX4G8y/isnSI+ZIU8xJVOOVwc9fnoRVaW4urUY05lS4uA8byMnLgkj+K88OKINTtbe6iWby7lI1Mq9d+B0/OkGZxsya7b8K15qeJ9wR0QtLYh7qGJTJE6yiEO7LHwepA4I4+PvzRA+jyWGpSMhJXy1AeYl2UDrgHgnvzmiLxHYadHc+ZbpG5SRt0M0RJweTknj/APaqBl2CS2DFAnpRuSpHGMmtSCoE8QcFgTRmNxaVSn+uIgjtmecOH3EoF5x6RwOM9OP2rc0O3VLVTNB9M5jj3xhcCOZOrLnqp54NDnhW6aa7WPVrRpWVfVFGxUx54U8dyc8e3Nb2tXkU7rC0bJuYDJbLAZ7+9I175MhE3Qeaf4dA2S7ndFhazoyX3mTLdp5zvsLsFYAZHoXA479TipdTufIaOwgWRYkUK1wTl23AoMEDHGT+Hv7VR0W6YSR2jo8SwzhzIFPQPuIP5ZFb/iq+ttT1KeOFZmkhhDqFtHRyM7ivU5I9JyAM5I7V2Uge2N2oF0xJEyM5tG6w00m8urtLy5MiHywiIrhfLAIOT78545znmti2tP8AMVt9OZkjlUNk+gCXHXgLkZGB1wOwrHMWv61pkF7BJHHZy3JtlRRtGVUnJ/6cqRz3rV8EaYkOpXj6xIkb+WqwqWywbdkkHp0H58+1FqZAxhLTq3+tks1hdrJsVFpg1LSdWv3l8mOOOIx+VFg+UDzk8Y54PP8ABotS/iks4WkkEtu0O1owANjEYOD/ABWXcXNw97fNa3Ft9LOwZcEgnAADDPT0hQR04z3oU1XVLoQzW1pIEWL1OYUVRnI+Op5NIPYat4NgDom6enDWXJNkVXUNtePbSXF9O0cMDJJFFcMhmbHBYqcnHPFT3uo3kJtoLG3kSMhYo40j3Z4GB2A4HeuaRp6w1peSCc8lieVfqf15ox8H6k99EW1F2kltm2GORfRjqPVz1qaikMbMicgOmyZjwaTYa/NFOrTvBpaPqtqj85fkZU++R0rBh8QStt+kie5jjUhSAOAR3+aveIbx7qSGzEGyBl3TAx4GBzjp9qwEiupHVLNESGNdo9uBwAPt/SlaaIcvx+/sitjafERZbNveWfkqtjph1GVRi4eRSSrYHGO3elVjw9eBIJf9sitWZgxV1GWyOufypVWSdzXEY3+LvslJKRuRsfz5Ln2vJauVtJbpYBErTH1ZLuQQABn4/cVkaRqyWiIbqOZ3iJMWwZ25GD+L71vwWFldSv5ixtcMAWD+pyvGC3ycfvVO58Mxz3QFpOscXOQw3Y+3Pz3r17XMaLFYG68tbq11KJ4PoYrW2gO8M4DDPOeMAZ5/eoNL0WHUtYe3sIrkKqb0UYG/GcnIPp/4a1dD0+/hs0eG4sbSzV2KzXe4tPknoq5IGQRk+3et62v7LTi9xDcQwyzBFbY3pHuVzyBkftSdRV8u4jFym6ekfKfJCdhd2vhx5rmadLu6uUwsURJC88lmyf7FUtVvv82llks7y4SR8f7JIMBu5CMOPc4IBPzRFH4StdShuGtLiW81GSfakgcBUQk54J547/tWPfaImh69Bp+pwFJHj8yJo7hZGJ6jKoMrnFGiqIpHWB8Xl/CHLA+I+IK74VXyrKZpEyd/VMOVUAYGM/J/XpRp4W1DTtVtz5syOFfyooNm1pWABJ6ZwB3+9C+n6fd2MU1x5qFpW3COQEkYGAN2R2oZ0fVFtL65ayngtZLgnZO8ZYAk5KE8FU+cfeh1VN6TGWg6qIJDG8OC69qXhl9QjMts8ccuc4Awv2H/AHpeH/Cl0kyX2rtHmHLxwht2WH4WLfH/AGoa03x1ewR2CXduUsjMIpHCEF9zDDDJ/CBkfJ5qv4v8cXuoXsaaVG8VrAGt5HzjzvMwMfbp+dYDaKvvydADfX7fFaj64FuhWL461aO/1ZprG/uSpx51rK5BjcdV46g4GDzXttrBGhzfTJOs5URooBYBs8Ybv/5FQ2elWLW8dtLBMsq4eZ8jMXGMZ9s9uec1s3X+X2ViEMbi32bmlQYaM44I46/tXoo2tjY2No2WPI/NxchyK11p4wGuZrbMgXCyYCjGSxKnt7fNdfsrOGTTIrCMBooEWOSV/U7MMckkctnn2BNcfeaO7uI7fTT6Jt3M0hPQcl/c/HbNEX+Gur6gt8FvgWsEb0AjAVyTnHueQM0jxOmkmiybpjqmqOblP1RXqHhW9hV3t5ItjHf5bNjk/wBmn6pJbJL9XM6vJGqpERjI9IDfI5963b672Rt9bKYTLgkFNyjjoCM9K55rV29yt/FaNG5iT/eKpAfPbnvisOl5s5Aeduq3GnIBzkSWOsWlxaR2LyBGMxdsf8zEnJ/M1PqNnodxEbu6keO3tYWEs6yMuc/A6knoPnpzQT4fa2a0hkQB7nZ6yx5Jox8Nag7wyWdtZ/UuCZPWy4698+1EnhMDy5hOnw96iWNr49lHY2SW2hrLabd9zEGRJVAZYu24ngcHp/WgPUma2NzDI2RJJlXXgHgA/wAD9a6TqEM9tbC5u9N8tjneLaTKJzwSpOCec4BNY0cmlkhIrQXBeQiWSdB/oIAckZHLH3+Tij00rruktkCUsyVjIwy9iFz+ztrW3tTK8+ZjnEYUjBz3o4/w0juZZNRvVTEIVIumWJBJ/gitWPwDoVwTdJPciCMsColGDj5IzRLCmnaNZwR2yJFGsZ2KDgHGM5Pv8mh1vEo5ozHGCXH6K4swaIH1K6knvytpdTXUnOUaMnaBx1/8ColkmtSRNHLFv4YFTW5oniSwm1m/hbCGGPzyz4HmZIAwO+Mjn5H5EaanprIjCaJ928DacglDh8fbn9KrLUvhAjdDfT4/RBjcQ7Nj/h0Qzp9tHbQC41GPifHlL3wO/wCeR+lKofEvi2xW/wDo7e1FwYBuLhcrhgCMfPBz+VKrMpqiRoeWkX7oprYho7dc1gsY5IWv73VXillBEghfGwE/hyefbj+aPvDGkaNb6DJPa3zXkcjbhJsEZQnqORk/Y0I3Phu3Z4zkLEzsx5G4rxxn2z/WjPTdRtLrRhY2dz9dLaxgm3RWZYVyQo3DvxyCTWxxMvMQwJ31/P5WXRBpl8SwNduMwTWdlCGKxMUZ0AKr324PX/vWDaxW8ukxJJJtJztduSDnnn2zmiAw3A1G5keKRYpIgEZhkA9+fc/0rIeytYNRR7mNzbF8lV4Ab5+KHA5obiD3Ww9gc+5HZeWVrJZlLu1mMVxHxKqn0yDpnj3FHkEenTaWby6MxuSgcgBd5JHbK9Pz6UKtEDGQgI3ehQOv9810jVrDS9I8NRfWzG2W2iSJbvGGjbAAYkDjJ9xjmkK2os9l9yeipI1rGlp2K53qWsCwsp2vbaaK4iBSJZCPW3bjr96E/CmkQ6rdySTDckWPRjgsff4q5a6Ff6tHNcTXPmOZCqXEzF1lUE5I74PaivQdIXQrEQJiWV8M7k/iftj2Ar0WWEZHVefNgTZWJ7D6i1NpdeU65AztyD7AjpmsnX9OTT9LQo8QjjkjGxUx0cHt+dEzt5Plhk54cE5APX+tCfjG8W6ZLFVR58Gc8/7tVB/kH+aBFm51zspIbawUOo6rp9tHNNLcM0tw/miJDuO3jH/x4A/ehd7yaeZpUkuSpJKhpCcLngGklgGtvOkEfmTTeXCCTuznHQfyfiiVtHtbiTbLE8LY5MZxuP2IxmmrtYqkAIdi1C7QRo6RvAvHltEpBHcZxnsOaMbNZbqO1azvJbKPKlWV1XaM+5U44r3SPBFveF5YGluI4sGSNjtIz8Dk9O1FNnZtAixwWp/0+Fj8vggdqTqKqLVoOqIyNziDbRa9/aG8jXZFFjywWnyHZuOvQDJ96CGtTaRTocs8khYkc8DgftijN7qW6Ea38PkwMPUUUjH65pt9pFvq9oxs0WKNPTE2QSzZ6nH98V5qCV0RLXbdl6KKVoaEBWOlw29oZYT6vxNITzkdas+FtVEHia0XBYTSeUcHkFhwf1A/WrGp+FtdUNHDArDPDIAc9Pcj3HatLwJ4MurC/TVtWby5Is+Xb5BbJyuW+MdMVoTVEPJe6RwNxt1VXEAYs2Vrxm0skke6+ugm7JiMYG09iOOaHZ7dmtScmVgMxndsyfk9v0om/wAQmNvpss07NPY4B8ojdtJOMfA/OgzT7i41PTZoIzCtuXIjY53hdpGD+ZH6fPBuF3NMCNljVoaJNN1dtfE+oWVhFpN5GkS3LOSwclgpOTlj1Of5of1q4vtSRIJtVR1tnLRqgO5N3cnOP0z1preGZB5cL3kYGCpMis2B8ADH6kUSWWk2un6aLeEliSDIxGC5xjOK0GxQROyaNT2QjI8i10GzzQxzG5gltpF2o0nm7skgDGPjcM1rrqkizCzvZoVhdfTJDId0eRkcE8feq2p+H1u9ZYRZji8pWIRMkkkg47Dp+9U9d0+SzVI7aEmFUAaXbuf4Gf8AtTNmOsEO5Upkul1W92mBpPQHYD0tgHBHPelWMJNpG5QTtAO4dxSq2JUiyILiDUNRYiRVSAk7ot+Aw7AsMnHSiHwxCmlo6QSSFXk3eVGeJDgAA5PIHPFAy6tfxnfK0hiIwAY8KfscVs2epXCyA2Fsxnbb/qhSyoPehVERfGWHquY8xuDgupa2IxFBpQKz30uFIB/3bHv/ANIAzWFdeGNYWQx2iw3C5A83OwZIPY9MY/cVDpEt1BfQzMys/wD/AFkY5Cr3J+w/WiO08TWg0eSUSkSRyyoRJgOXGTyvbPUD2xXmXxVFLpGMv3K246lsjRql4b8HNbTJfaw6PNG26OGNsqp6Ak8Z98dB8154/wBVsltjptzc+U02N0WeZUB/DtI9QOCOOaHta/xJY6NbNYvEHubfErOfVE44yFHyPtzQ/wCFzJ458XTT6lcmCEAuYASwOVIYITwvPqI+9Xhop8zV1egbfT3JaaXLwN1JRHoBn1cL9NYTwqSFBlAHp6A98Cr02nXMFhcXMgWN0fZtDFiOdpP6/tRFfTw6THH9DEiwoNu1BjaD/ShjVfEVpIZI5pRD5vVQc5P9gVZvEZ533jb4fqrR8M8FydVga1f3mmWSQ2ULPPOd6KI2YbBjcxA6jtn5rEWztLK4kuRbuswt3eZFn8xOeCMnJzyOveukreWviawuodOSItLAYZZUxvROyg/rgUN654dt4LZNPsNQtFMjhZ44oixTHI9e4DrjIxmtKlrhJ4HjE/nySdRSug0vdCx8PzGa3u7qeOS2JVmjjyHwecKB0PzninaXeXd7qUVtZMRsyzpP6iRnoBkHI6UTWtnBFF5bvK5IAUZwP2oM8To+n+I4ZNMEsNwoVlZM5Mme3ucYFaLTn4eyVGp1XY9KsdNs41kSaSK9dMSGU4yfb2x171h39xcadctLJESoYnYznY/51pWFvqmpaRHN4oSOynAGSrHcRjqy9AfjmhjU4rddUgihnMsLSY5Xr8V5WNuc7s3XPXr9V6Oma1segVHX/HeqX5MSusNtjiONdoJ+au6LLqy6S2qm/jt7GDDuyj1kkdOeCOaHfENgohSeL8KkqF/6c9f3rW0i7huPCUsCBcCZBtJJ7Ek/tWo6KNsLTE2wvrohgHIsKObDxFHNosF9GouHKgZLgDfjnI7AY/isnUNfuLXS7+7d2e5ntysJVchW6rgewxQ54CeCDVpLK/ZfIyWjJfau7ggfmM0X6rdaCuY4nga9lztRWGR+Xb7CkuTFBOWYF1/0QZ2EtD2mwC5lqXiHXr+zEk7sIHJBdAQDjqCMkY47ircHiaBbJHmUiQjBiiHU++fb70Vp9MYni8qNCmQdo4zk81z3V4mTVJI55A3lYACgD09R2+a9DC1hbi1th2WRI4vNyboq0K9ur8vcukcVoCEVfxMxPv8AYVdvpRaq0nLEDhR/xH2od8NX/lzGyZtkLtujXPA7kZ7+/wCtK91PD+fcF8SMfLiUY8sdtx9z1xiocy7lS9hYKt4ojWS2juSxMocbgrZGD2/I/wA1jDVNQCqou5Bt6Hdz+tat5Bc6pCrRQFQgJ2O20yfOOx9uazrRIZ76G3urRIwRghdyH/7c5P3o8ZGNlITI7izkXffC4lmJ5aN1x+9KtOXQ7Qt6TMv2YN/IpVObF1wsJZmuJfNcIGxkBFCgY6DAoq068lg0iC4GHklchi+TwGIA/SlSrpNlzlHJrWoeRHItwUKy+ZhQACQ3APxx0qHw+puzMJ5JDm5eQnccklec+/WlSqrgMSpvolrtlDHINgIBbBAxRz4Q1W8trGxsxIskLb1AaNQUUdANoH75NKlWbxIB1Mbpyh/2hO8S3k1vDMsb/GTyRQjHGseuzkZO0sBuOcUqVJUItEbfmy9HJ/1RDpUEdvaOLcGHzCEcxkqXXPQkf3zR+vhXRzbQLDaC3CgOPJJUZz7dKVKs+sle2VmLiLn9kjXNGmiC7qJYr2aNc4UHGe1UJbeCe4tfqYUm2zK48z3yB/WlSr0LScL9l54f7AtnW5XWSKNXfyyu7YXLAfqaxyimeI9CDuGKVKsaD2fmvUR+ws3WUDwyKeAGI4+2aqW9rHaMyQlgNynr14pUq0oj/wASGRrdM8Psf/U2lr2a4QHIzxmu1NpOn3EMyS2kRDjn0jr7j2P2pUqyONOc2SPE20+6A32CubSEx3HBzhihz3wcZPzxQR4klb/PblcDHp7f9IpUq9NTrB6qCzkaKVJEOGUlgf8A6mnXGr3cflhCgyNzErksT3OaVKjkeJQppNZvFs90bIjFlG5V55B96yri9upAwkuJCUwVOcEdPb70qVWjAUhPN9c4CtKzAdNxzilSpVawXL//2Q=="/>
          <p:cNvSpPr>
            <a:spLocks noChangeAspect="1" noChangeArrowheads="1"/>
          </p:cNvSpPr>
          <p:nvPr/>
        </p:nvSpPr>
        <p:spPr bwMode="auto">
          <a:xfrm>
            <a:off x="63500" y="-850900"/>
            <a:ext cx="2609850" cy="17526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800" name="AutoShape 8" descr="data:image/jpeg;base64,/9j/4AAQSkZJRgABAQAAAQABAAD/2wBDAAkGBwgHBgkIBwgKCgkLDRYPDQwMDRsUFRAWIB0iIiAdHx8kKDQsJCYxJx8fLT0tMTU3Ojo6Iys/RD84QzQ5Ojf/2wBDAQoKCg0MDRoPDxo3JR8lNzc3Nzc3Nzc3Nzc3Nzc3Nzc3Nzc3Nzc3Nzc3Nzc3Nzc3Nzc3Nzc3Nzc3Nzc3Nzc3Nzf/wAARCACEAMUDASIAAhEBAxEB/8QAGwAAAQUBAQAAAAAAAAAAAAAABgACAwQFBwH/xAA8EAACAQMDAgUCBQIDBwUBAAABAgMABBEFEiExQQYTIlFhFHEygZGhscHwBxUjJDNCUmLR4RYlcoLxQ//EABoBAAIDAQEAAAAAAAAAAAAAAAMEAQIFAAb/xAA0EQABAwMCBAIJBAIDAAAAAAABAAIDBBESITEFE0FhIlEUFTJxgZGhwfCx0eHxBjMjQlL/2gAMAwEAAhEDEQA/AGRRYFWFWnImKkC1t5LPsowtPCVIFpwWpyXWUYSnBOakC04CpyXWUYWlsqYCvcV11FlDsFe7al217trsl1lDspbKmx8UsfFTddZQ7a821PtrwrXZLrKArXhWp9tebanJRZQFKaVqyVpuw+1dkosqxWmlasmMntXnlGoyXYlVCtNZau/Tk+1NNsfeozCnByoFKhkjrTNvjvUbW6+371BeF2BWHJF6qVajwDPAFKoyCnEq4op4GOtZ+k6nHeWss0sbRmHhgOSTjOBU9rqUU12ts4fzW59C5C8Z5/KsOXjUDHBoBPn2WnHw+V7C7b7q4FPtTgtN2m4R0t3zjkOGAzzzjP2qus1yjvEkfmEEkFzj0/PzUjjNOZuXfS17/bsqmhkDMrK6Fr0JUE0t0Et1igjV5MmTzG4QD2IqFtXtirCBDJIDhVBwWx1PPxUDjdLmWknTr0VvV02GQC0AlLbTC0ptTLHbu8gBPl9zjqKkXeJNsyBG3Y/OmvWVNcjMaa/0gejSaaJYpYqncakIbo28dtNM4cK5UcKfananqVtYMqu4BDev7fHv1FLt43SueGNJ17IzuHzNbmdlb2iltGRnucD5pWc0d1MyYdR5QlVj3Ung9O9MeO1v7uEW1yd8LEhQ2AxxyaVrv8gihBbFq4djZFpuGuk8T9GqTaAeeK98vjNZ0llNc2IhuL1lJVQ5Rh1HUA9ffvTJLhrK7t4IABbSSbAxU+rgkc/keakcbBqWxaYnr8F3oFoS/qOi09g+KQQfFVpb+KOz+qyBGrgP5mQcfAxyauT+VCiyOSsTDIYjoKO/jlIxxa523a9/chigmcAQN0woo9q8OB2FK2K3QLxHMG3d5nbFekQliiXEe7nCk8kDqaJ63o9jJ+v18lT0Of8A8ppI+KYxxWa2sLPFdf5fFnyAx3yLkHAyenT96tM840QX01qyyFVPlhuTnHPx16fFLv47Ttvoe3dH9WTad1Ix+aYxPTd+1NjYmEycyLGSsjIM4I65FexSW0kyp9SnJwpVs5ODx8dDTZ4rRgXLul0sKOYm1k0k9d37VE233NV7HVhc3k5udP8AprO3Db5g+QcYwMH3yelR2us2OrCV7F0QR7dwlwijd09XTrxigDjUJcBibdT5eV0V/DZ2gkqdgpPU0q8tRNNHvO2QHo0QOMUq0xPGRfJI8t3khTStc1T/AClxo2lwSToT9QwPwOcEjrn5IrW8I6617qEL3dvBFcRq0MhYEMHOAAB1PH5cVd8O6JbaZ4bup2mYTT26SSo2DsZBlv3P7DvVfTBp1nAbqw1ENqMswkZmjOFUn1ff08V4d7oZRI1jdb2uL+X6LecXxEEnRLxdqaaakjwKyzMcKCx696EbfxPqpnadLjeejoRwo7c/lRd4r0G81VrdkYyS3A3oW9I+x7gYxVbRfA11EA94tvbRE/6s3mBsDvgCq08tLHD47FyfeXEgg2C1bXUBFo8c1xM6T3hGxJFcmQEA4HBA4Ofyq/ptrbwxTXVtChnfpHsJZSM9CRx24p2veK9B0pLC2jd5IvIzEIo96hQAAeOn/wC1k2kjX0qXiX9zLbTy5hfOEHGP2JPB9qTDHyR3LcRqdevZBbK0PvffoiCxubwuG1CQpFDnzC3RR15qmspuru7D2sOVG+3DKSwY9GPtn+lYuozarf6s+g3X/t8SuWby5PK+rVWwGDnJJOeQP2ra027kjvprIWg2xgbmeR2ctjgZJJzx+XtQnwcsZC1yOnQfyiiYSE2GiqCa20WS5N9fyFnn85jyNvwD3HFRap5Osxx32lXBM0LGQFcOrEj8HwCR+VUfHCTpIiSiIKyMGSNi7qSCAScD8qGNPmutPmsXtZXUG4QPEw4/FgNj3GSMjtj5rQpqcPaJgfF9FSf2cWjRHHhe5uLy3ntJoyHcbVlbJwO2P+Xr9qtaettY2r31ov1lxC75jBIZgCQfxfAOOx4pXt/dWdrHaSyQwXLszOlvAUQru9OD37An79Kp3F9HBpJvkjdp4EYllfO/vyPyFLPic8l9tHH5/wBocEuLeVlqo9S+tuEtLmQMLlQs5CelQT+Jc/B/KtS+knuLUQXrKRv4aCLcIe/b+fmuWnxNqclzvW+kYryRn0j/AMV0vX78WOlxTQOnnvCplVEwAcDAJ/P3olRTyQljbC52Rowx7iQV61raR2BhZjIXZSdz5IYjt+fNbNsr2+kquoiKV8+j1ZO35z0PPSuS3P1l9OsmyYvgB2Dfhb4x/fNHnh7T5r/QZoJXheBJRv8AOY7mPBwXOTx+XQUKqpRGwFz+qvcHUdFv2b209kI4iCpJzsP/AAg4/sVjjbbXd2kFireSplKBQXOeTg9+/Ge1Y+vazDpcy2NggijBUySKuSMnj71t6HexjT7p9QmRFQ+l8GMnjjcffPHFL8h0bM7XB6dUU+FpKdHqtilrL9LYmSaaDcXQb1yRn8PbtnNXLHV/qbSd5YygCgK0kJCsSDk4P98UI6XKJLC+1O2TzNSaH6dLeBP9NQvG7BUHvjP3oi0vN7oQtL+4cXDwoxBX1KdoyDg/fryaJPTsYNuo9/8ASViLnDJ5Wfq1t9eVGm3MbXiSCQQwt/vWBy38cj2plzK1jaL9VMlhfPKjS7Gym5c59Iz6sdcVl3sGpaPHpMkV9FEkE8kIZsbcOQASO+ADz14qaD6LUppb2Z5oXMoUcFgrjqyNndjd9+3PWnY4fBvdv1/OqBUykOwGi37y6R9MxeW1pJDOMOUAO/I7nt+nahq2TR7a2uX0q7kF7tdIopSu1Wx16c8+54rd1rTvr40MdzczLgbmwQpwOSDknP2oCKSLcNNJCkaQyM0ZHTdweR7cdKrRxtc02dbsmyDgO6KNLu76zuLyK4lQnerAR5Kgkc4IpUzXQL76R2eK1byVLCGELuJGcnBH8D86VF5McnjNgkTI6M42UuktGEuLeC5VZFX/AFJJlDoDg4O08Yziqcmn7rovdohuAg/CdyFfdD7Z/itaz08vehY1862V90jRepdvBbLDjoKEBd2ejeIdQihNxcI3KlmU855H4ue3PBIGMUahOUjgPep4k1paHNRRaXV9bTQedLHMqsTvbIYJ0CnHAA+3StHUvEirNHb/AEYkt51/1JJN3KY529KGtO1BL1Fu5ZoSsb7ijvsIx74/iiGbSDra/XwakkjkYJwT6sfhBz/+UCughjkD3jT7qlFMXgscUG69b2s2rnT55bqOJIFmixF61LhTtYe3q69sfetzT9Eh05VtLS++oSVA0uBu8p8DIVvb+tY/jvS5Ra2N0rSm7t0Md1vbL7s8EfHH94rzwzrM96THcI3nrHvRuMMBwf8AtitCJomhaQ7QbjzS82ULzYb9UWwMkt5YbdTjiaCMrKZT/rDA6R5yBnAJIGRz78WWhudN8y6KPCksgZAWbdjAHqxyKHtQtW+rsbu1jOfOBk2gHkYIJz7YohTxZLHbvbPbOxR8GZyPUOMnqev99KzauklBBiFx5I9LVjUPV+3srXU9KlSWTPrClo1C4b/lUH+T/AofP+H2oDWrUy38MlvC6SuwBVgobOAPfit2Ge7TUmlsI4bW0/Ckfk/iBAJJx3PuKo+JPEtzpNvNI1wssswZEKptWNsEr3+Pnk0vFDWAnlEWPn0RX1LSdVB4n1C3vNbS2lf6eBHLPLuHr4/4fYZ4I9+ao7VRblTflHRTKjKgG9QOjDB5z881ix3EMk5vbpWedsyKAcA9yQo4ByT+oqO8zeR3XlRSoX2ZPILHJ/QDJzj3rVipeVGGBxCQdUBz7lqLrPwvZ3Ui3Op31uhZFZolUK+DgjPPQ8dq1hHpniKeeJMOsEghZdoXLYz/AAB0oQ0y8uTFHA1u5nSERGV14GABuJ6nOKmjkAlc2MwiuArKGiOPLYjGRjjNKS0M0hLnSajZHZWtYQGiy35PCV8JnW1uYFhJOWbII+cAVoXk9l4a02PSY7nF1cMR5jBQCzY5b45A98Yoa8SazqFppRaHUVinSHhQQPw4YEA5J5Xv1FM8+W4KTTKss8q75HxyWIGQB2+1Ls4fPIAZ3DEdP3RZq64sNVe03w5f6naC5niskklXhlJbcM8HlRgVJ9RYaFbgyarvurr0LF5iiLgsoLA8kblI/Osez1jVbTUUged283AZUO5Y8cc9x7VRii0zRfIv1h81YmIkJkJYgk55PfPX86Z9Gmkvm4YjYD89yCJ2Dpqd7q34tvjY6Z5UKmNpG3PLCNmB045NALPMLybyJ5fMzkMGIL/n3rpI0y38SWnm+ZGZbqNpFIJ/0FU8ekHvxxx/WsLT/AupXDW01xc29pamRFWRiS5DnAwMY/Wi0k8MTCHmx6p2XUAt2Xujf+66HNcajJDJ9NxtnViWGeowD/H6VFLqSvpzz2rsTGrsA3VVXrx9u1dEuNHsfD/hyaOzRWltoGMsjcFxj1Fv5+MVz3Sra7imd7OyaWSJ873j3gjO4nJ7gfPf7VWkqmzB7m6AHTokqpoyaUReD9ctdQSQPL/slsAhd/xSkgYVQPvzWlq/grTr24F09zLaIcGWOMrtPPQEjisaWaWOxMGpWCGZV3QuSYyO4zgcj/xVttQ15FsdLgs4Z/q4Mi5dS0YUDBL8ccDIXGKVlglEvMhdj8RsjMqRjY3JVHxrrL2OoRQWNvZy20cflxh48ldvBGc+4I/KlVTRdL0mO1kXV4op7szyMZJoC+5CfTtHO0cE4+aVNN5MQwLC63W26sH5C+QCtWOpSaFZ33lxKkLw7srwS4PGfvyK59qlrG+rlrNwqyEtIx5WMk+og+3I60T61Or6LcyyMRmMptPOWPShKKG4lEJYbBKG2s3Gcdf4rWhia17pBud1l8wlgYdgt6xlht7WS3hs7acnAJCcSAD8TMeAKIvCuszW93aJH5I0+F2aREmBVGbg9Ooyc/tQBZai2nTMsYgkYriRSCQ3Oc5zj9qt6NdTy+JbSWBoI/qJEjkVF9OGODn5HXNdPTNlYWu2K6N7mOuF2HVY9G1G1kkjWKW8kgYhkbLDAZgMD/4n9a5POsthqUKh7ZJEmJRBLlgG9+OB3roV1Lon1q6da4eeMNJIUb8Ixt5I7nPSgvxZpMst4t1YqirHFhuRnKk4I9//ABSlDSej3blcHzRqicygAqrca3eW9q62LooUhS7Eu2eff7flRL4JvIpo7aLUbaaa4U+a5ktmCyZzkEkYzgjB74oSjVrpVjsLRZt5Mkm7OACTjPI9/vxXTtOeWLSBHDFHbRoMJ5crnaPZi3Xr7fao4hKI4sQNSpooebIAoIpzeanJaaZKyFQXOSSFHbPxnjr3rPv7aDX4G8y/isnSI+ZIU8xJVOOVwc9fnoRVaW4urUY05lS4uA8byMnLgkj+K88OKINTtbe6iWby7lI1Mq9d+B0/OkGZxsya7b8K15qeJ9wR0QtLYh7qGJTJE6yiEO7LHwepA4I4+PvzRA+jyWGpSMhJXy1AeYl2UDrgHgnvzmiLxHYadHc+ZbpG5SRt0M0RJweTknj/APaqBl2CS2DFAnpRuSpHGMmtSCoE8QcFgTRmNxaVSn+uIgjtmecOH3EoF5x6RwOM9OP2rc0O3VLVTNB9M5jj3xhcCOZOrLnqp54NDnhW6aa7WPVrRpWVfVFGxUx54U8dyc8e3Nb2tXkU7rC0bJuYDJbLAZ7+9I175MhE3Qeaf4dA2S7ndFhazoyX3mTLdp5zvsLsFYAZHoXA479TipdTufIaOwgWRYkUK1wTl23AoMEDHGT+Hv7VR0W6YSR2jo8SwzhzIFPQPuIP5ZFb/iq+ttT1KeOFZmkhhDqFtHRyM7ivU5I9JyAM5I7V2Uge2N2oF0xJEyM5tG6w00m8urtLy5MiHywiIrhfLAIOT78545znmti2tP8AMVt9OZkjlUNk+gCXHXgLkZGB1wOwrHMWv61pkF7BJHHZy3JtlRRtGVUnJ/6cqRz3rV8EaYkOpXj6xIkb+WqwqWywbdkkHp0H58+1FqZAxhLTq3+tks1hdrJsVFpg1LSdWv3l8mOOOIx+VFg+UDzk8Y54PP8ABotS/iks4WkkEtu0O1owANjEYOD/ABWXcXNw97fNa3Ft9LOwZcEgnAADDPT0hQR04z3oU1XVLoQzW1pIEWL1OYUVRnI+Op5NIPYat4NgDom6enDWXJNkVXUNtePbSXF9O0cMDJJFFcMhmbHBYqcnHPFT3uo3kJtoLG3kSMhYo40j3Z4GB2A4HeuaRp6w1peSCc8lieVfqf15ox8H6k99EW1F2kltm2GORfRjqPVz1qaikMbMicgOmyZjwaTYa/NFOrTvBpaPqtqj85fkZU++R0rBh8QStt+kie5jjUhSAOAR3+aveIbx7qSGzEGyBl3TAx4GBzjp9qwEiupHVLNESGNdo9uBwAPt/SlaaIcvx+/sitjafERZbNveWfkqtjph1GVRi4eRSSrYHGO3elVjw9eBIJf9sitWZgxV1GWyOufypVWSdzXEY3+LvslJKRuRsfz5Ln2vJauVtJbpYBErTH1ZLuQQABn4/cVkaRqyWiIbqOZ3iJMWwZ25GD+L71vwWFldSv5ixtcMAWD+pyvGC3ycfvVO58Mxz3QFpOscXOQw3Y+3Pz3r17XMaLFYG68tbq11KJ4PoYrW2gO8M4DDPOeMAZ5/eoNL0WHUtYe3sIrkKqb0UYG/GcnIPp/4a1dD0+/hs0eG4sbSzV2KzXe4tPknoq5IGQRk+3et62v7LTi9xDcQwyzBFbY3pHuVzyBkftSdRV8u4jFym6ekfKfJCdhd2vhx5rmadLu6uUwsURJC88lmyf7FUtVvv82llks7y4SR8f7JIMBu5CMOPc4IBPzRFH4StdShuGtLiW81GSfakgcBUQk54J547/tWPfaImh69Bp+pwFJHj8yJo7hZGJ6jKoMrnFGiqIpHWB8Xl/CHLA+I+IK74VXyrKZpEyd/VMOVUAYGM/J/XpRp4W1DTtVtz5syOFfyooNm1pWABJ6ZwB3+9C+n6fd2MU1x5qFpW3COQEkYGAN2R2oZ0fVFtL65ayngtZLgnZO8ZYAk5KE8FU+cfeh1VN6TGWg6qIJDG8OC69qXhl9QjMts8ccuc4Awv2H/AHpeH/Cl0kyX2rtHmHLxwht2WH4WLfH/AGoa03x1ewR2CXduUsjMIpHCEF9zDDDJ/CBkfJ5qv4v8cXuoXsaaVG8VrAGt5HzjzvMwMfbp+dYDaKvvydADfX7fFaj64FuhWL461aO/1ZprG/uSpx51rK5BjcdV46g4GDzXttrBGhzfTJOs5URooBYBs8Ybv/5FQ2elWLW8dtLBMsq4eZ8jMXGMZ9s9uec1s3X+X2ViEMbi32bmlQYaM44I46/tXoo2tjY2No2WPI/NxchyK11p4wGuZrbMgXCyYCjGSxKnt7fNdfsrOGTTIrCMBooEWOSV/U7MMckkctnn2BNcfeaO7uI7fTT6Jt3M0hPQcl/c/HbNEX+Gur6gt8FvgWsEb0AjAVyTnHueQM0jxOmkmiybpjqmqOblP1RXqHhW9hV3t5ItjHf5bNjk/wBmn6pJbJL9XM6vJGqpERjI9IDfI5963b672Rt9bKYTLgkFNyjjoCM9K55rV29yt/FaNG5iT/eKpAfPbnvisOl5s5Aeduq3GnIBzkSWOsWlxaR2LyBGMxdsf8zEnJ/M1PqNnodxEbu6keO3tYWEs6yMuc/A6knoPnpzQT4fa2a0hkQB7nZ6yx5Jox8Nag7wyWdtZ/UuCZPWy4698+1EnhMDy5hOnw96iWNr49lHY2SW2hrLabd9zEGRJVAZYu24ngcHp/WgPUma2NzDI2RJJlXXgHgA/wAD9a6TqEM9tbC5u9N8tjneLaTKJzwSpOCec4BNY0cmlkhIrQXBeQiWSdB/oIAckZHLH3+Tij00rruktkCUsyVjIwy9iFz+ztrW3tTK8+ZjnEYUjBz3o4/w0juZZNRvVTEIVIumWJBJ/gitWPwDoVwTdJPciCMsColGDj5IzRLCmnaNZwR2yJFGsZ2KDgHGM5Pv8mh1vEo5ozHGCXH6K4swaIH1K6knvytpdTXUnOUaMnaBx1/8ColkmtSRNHLFv4YFTW5oniSwm1m/hbCGGPzyz4HmZIAwO+Mjn5H5EaanprIjCaJ928DacglDh8fbn9KrLUvhAjdDfT4/RBjcQ7Nj/h0Qzp9tHbQC41GPifHlL3wO/wCeR+lKofEvi2xW/wDo7e1FwYBuLhcrhgCMfPBz+VKrMpqiRoeWkX7oprYho7dc1gsY5IWv73VXillBEghfGwE/hyefbj+aPvDGkaNb6DJPa3zXkcjbhJsEZQnqORk/Y0I3Phu3Z4zkLEzsx5G4rxxn2z/WjPTdRtLrRhY2dz9dLaxgm3RWZYVyQo3DvxyCTWxxMvMQwJ31/P5WXRBpl8SwNduMwTWdlCGKxMUZ0AKr324PX/vWDaxW8ukxJJJtJztduSDnnn2zmiAw3A1G5keKRYpIgEZhkA9+fc/0rIeytYNRR7mNzbF8lV4Ab5+KHA5obiD3Ww9gc+5HZeWVrJZlLu1mMVxHxKqn0yDpnj3FHkEenTaWby6MxuSgcgBd5JHbK9Pz6UKtEDGQgI3ehQOv9810jVrDS9I8NRfWzG2W2iSJbvGGjbAAYkDjJ9xjmkK2os9l9yeipI1rGlp2K53qWsCwsp2vbaaK4iBSJZCPW3bjr96E/CmkQ6rdySTDckWPRjgsff4q5a6Ff6tHNcTXPmOZCqXEzF1lUE5I74PaivQdIXQrEQJiWV8M7k/iftj2Ar0WWEZHVefNgTZWJ7D6i1NpdeU65AztyD7AjpmsnX9OTT9LQo8QjjkjGxUx0cHt+dEzt5Plhk54cE5APX+tCfjG8W6ZLFVR58Gc8/7tVB/kH+aBFm51zspIbawUOo6rp9tHNNLcM0tw/miJDuO3jH/x4A/ehd7yaeZpUkuSpJKhpCcLngGklgGtvOkEfmTTeXCCTuznHQfyfiiVtHtbiTbLE8LY5MZxuP2IxmmrtYqkAIdi1C7QRo6RvAvHltEpBHcZxnsOaMbNZbqO1azvJbKPKlWV1XaM+5U44r3SPBFveF5YGluI4sGSNjtIz8Dk9O1FNnZtAixwWp/0+Fj8vggdqTqKqLVoOqIyNziDbRa9/aG8jXZFFjywWnyHZuOvQDJ96CGtTaRTocs8khYkc8DgftijN7qW6Ea38PkwMPUUUjH65pt9pFvq9oxs0WKNPTE2QSzZ6nH98V5qCV0RLXbdl6KKVoaEBWOlw29oZYT6vxNITzkdas+FtVEHia0XBYTSeUcHkFhwf1A/WrGp+FtdUNHDArDPDIAc9Pcj3HatLwJ4MurC/TVtWby5Is+Xb5BbJyuW+MdMVoTVEPJe6RwNxt1VXEAYs2Vrxm0skke6+ugm7JiMYG09iOOaHZ7dmtScmVgMxndsyfk9v0om/wAQmNvpss07NPY4B8ojdtJOMfA/OgzT7i41PTZoIzCtuXIjY53hdpGD+ZH6fPBuF3NMCNljVoaJNN1dtfE+oWVhFpN5GkS3LOSwclgpOTlj1Of5of1q4vtSRIJtVR1tnLRqgO5N3cnOP0z1preGZB5cL3kYGCpMis2B8ADH6kUSWWk2un6aLeEliSDIxGC5xjOK0GxQROyaNT2QjI8i10GzzQxzG5gltpF2o0nm7skgDGPjcM1rrqkizCzvZoVhdfTJDId0eRkcE8feq2p+H1u9ZYRZji8pWIRMkkkg47Dp+9U9d0+SzVI7aEmFUAaXbuf4Gf8AtTNmOsEO5Upkul1W92mBpPQHYD0tgHBHPelWMJNpG5QTtAO4dxSq2JUiyILiDUNRYiRVSAk7ot+Aw7AsMnHSiHwxCmlo6QSSFXk3eVGeJDgAA5PIHPFAy6tfxnfK0hiIwAY8KfscVs2epXCyA2Fsxnbb/qhSyoPehVERfGWHquY8xuDgupa2IxFBpQKz30uFIB/3bHv/ANIAzWFdeGNYWQx2iw3C5A83OwZIPY9MY/cVDpEt1BfQzMys/wD/AFkY5Cr3J+w/WiO08TWg0eSUSkSRyyoRJgOXGTyvbPUD2xXmXxVFLpGMv3K246lsjRql4b8HNbTJfaw6PNG26OGNsqp6Ak8Z98dB8154/wBVsltjptzc+U02N0WeZUB/DtI9QOCOOaHta/xJY6NbNYvEHubfErOfVE44yFHyPtzQ/wCFzJ458XTT6lcmCEAuYASwOVIYITwvPqI+9Xhop8zV1egbfT3JaaXLwN1JRHoBn1cL9NYTwqSFBlAHp6A98Cr02nXMFhcXMgWN0fZtDFiOdpP6/tRFfTw6THH9DEiwoNu1BjaD/ShjVfEVpIZI5pRD5vVQc5P9gVZvEZ533jb4fqrR8M8FydVga1f3mmWSQ2ULPPOd6KI2YbBjcxA6jtn5rEWztLK4kuRbuswt3eZFn8xOeCMnJzyOveukreWviawuodOSItLAYZZUxvROyg/rgUN654dt4LZNPsNQtFMjhZ44oixTHI9e4DrjIxmtKlrhJ4HjE/nySdRSug0vdCx8PzGa3u7qeOS2JVmjjyHwecKB0PzninaXeXd7qUVtZMRsyzpP6iRnoBkHI6UTWtnBFF5bvK5IAUZwP2oM8To+n+I4ZNMEsNwoVlZM5Mme3ucYFaLTn4eyVGp1XY9KsdNs41kSaSK9dMSGU4yfb2x171h39xcadctLJESoYnYznY/51pWFvqmpaRHN4oSOynAGSrHcRjqy9AfjmhjU4rddUgihnMsLSY5Xr8V5WNuc7s3XPXr9V6Oma1segVHX/HeqX5MSusNtjiONdoJ+au6LLqy6S2qm/jt7GDDuyj1kkdOeCOaHfENgohSeL8KkqF/6c9f3rW0i7huPCUsCBcCZBtJJ7Ek/tWo6KNsLTE2wvrohgHIsKObDxFHNosF9GouHKgZLgDfjnI7AY/isnUNfuLXS7+7d2e5ntysJVchW6rgewxQ54CeCDVpLK/ZfIyWjJfau7ggfmM0X6rdaCuY4nga9lztRWGR+Xb7CkuTFBOWYF1/0QZ2EtD2mwC5lqXiHXr+zEk7sIHJBdAQDjqCMkY47ircHiaBbJHmUiQjBiiHU++fb70Vp9MYni8qNCmQdo4zk81z3V4mTVJI55A3lYACgD09R2+a9DC1hbi1th2WRI4vNyboq0K9ur8vcukcVoCEVfxMxPv8AYVdvpRaq0nLEDhR/xH2od8NX/lzGyZtkLtujXPA7kZ7+/wCtK91PD+fcF8SMfLiUY8sdtx9z1xiocy7lS9hYKt4ojWS2juSxMocbgrZGD2/I/wA1jDVNQCqou5Bt6Hdz+tat5Bc6pCrRQFQgJ2O20yfOOx9uazrRIZ76G3urRIwRghdyH/7c5P3o8ZGNlITI7izkXffC4lmJ5aN1x+9KtOXQ7Qt6TMv2YN/IpVObF1wsJZmuJfNcIGxkBFCgY6DAoq068lg0iC4GHklchi+TwGIA/SlSrpNlzlHJrWoeRHItwUKy+ZhQACQ3APxx0qHw+puzMJ5JDm5eQnccklec+/WlSqrgMSpvolrtlDHINgIBbBAxRz4Q1W8trGxsxIskLb1AaNQUUdANoH75NKlWbxIB1Mbpyh/2hO8S3k1vDMsb/GTyRQjHGseuzkZO0sBuOcUqVJUItEbfmy9HJ/1RDpUEdvaOLcGHzCEcxkqXXPQkf3zR+vhXRzbQLDaC3CgOPJJUZz7dKVKs+sle2VmLiLn9kjXNGmiC7qJYr2aNc4UHGe1UJbeCe4tfqYUm2zK48z3yB/WlSr0LScL9l54f7AtnW5XWSKNXfyyu7YXLAfqaxyimeI9CDuGKVKsaD2fmvUR+ws3WUDwyKeAGI4+2aqW9rHaMyQlgNynr14pUq0oj/wASGRrdM8Psf/U2lr2a4QHIzxmu1NpOn3EMyS2kRDjn0jr7j2P2pUqyONOc2SPE20+6A32CubSEx3HBzhihz3wcZPzxQR4klb/PblcDHp7f9IpUq9NTrB6qCzkaKVJEOGUlgf8A6mnXGr3cflhCgyNzErksT3OaVKjkeJQppNZvFs90bIjFlG5V55B96yri9upAwkuJCUwVOcEdPb70qVWjAUhPN9c4CtKzAdNxzilSpVawXL//2Q=="/>
          <p:cNvSpPr>
            <a:spLocks noChangeAspect="1" noChangeArrowheads="1"/>
          </p:cNvSpPr>
          <p:nvPr/>
        </p:nvSpPr>
        <p:spPr bwMode="auto">
          <a:xfrm>
            <a:off x="63500" y="-850900"/>
            <a:ext cx="2609850" cy="17526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3802" name="Picture 10" descr="http://t0.gstatic.com/images?q=tbn:ANd9GcS5NxB1C7lkPYOdtALPlDfNsfWkRwAY2ehhWkWEqQJwIN4nUJANK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76672"/>
            <a:ext cx="3960440" cy="2952328"/>
          </a:xfrm>
          <a:prstGeom prst="rect">
            <a:avLst/>
          </a:prstGeom>
          <a:noFill/>
        </p:spPr>
      </p:pic>
      <p:pic>
        <p:nvPicPr>
          <p:cNvPr id="33804" name="Picture 12" descr="http://t3.gstatic.com/images?q=tbn:ANd9GcSLA7A3jewdgPaMtXYnHomRBAinPVKROk-FIAI5NG9_0iUUi7Ja3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429000"/>
            <a:ext cx="4248472" cy="2880320"/>
          </a:xfrm>
          <a:prstGeom prst="rect">
            <a:avLst/>
          </a:prstGeom>
          <a:noFill/>
        </p:spPr>
      </p:pic>
      <p:pic>
        <p:nvPicPr>
          <p:cNvPr id="33806" name="Picture 14" descr="http://t0.gstatic.com/images?q=tbn:ANd9GcQtzJigbXUV4HIWQlw80CVbpL8pgDx0dsFhoGwVhQrAzBdV9iFz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429000"/>
            <a:ext cx="4248472" cy="288032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 rot="19666302">
            <a:off x="585132" y="778719"/>
            <a:ext cx="16695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JARO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 rot="1798849">
            <a:off x="6855305" y="600834"/>
            <a:ext cx="16087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LÉTO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 rot="20639350">
            <a:off x="6012160" y="5229200"/>
            <a:ext cx="2571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PODZIM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 rot="2068997">
            <a:off x="611560" y="5229200"/>
            <a:ext cx="17267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Zahnutá šipka dolů 14"/>
          <p:cNvSpPr/>
          <p:nvPr/>
        </p:nvSpPr>
        <p:spPr>
          <a:xfrm rot="20161030">
            <a:off x="78346" y="486425"/>
            <a:ext cx="2592288" cy="9361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 rot="2294378">
            <a:off x="6520412" y="496149"/>
            <a:ext cx="2664296" cy="79208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 rot="9959350">
            <a:off x="5583405" y="5563812"/>
            <a:ext cx="3495278" cy="110869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rot="12475448">
            <a:off x="-193679" y="5511609"/>
            <a:ext cx="2906621" cy="84299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t0.gstatic.com/images?q=tbn:ANd9GcS81w3Vj-hBUgs_Z_UxfuAaBoIyJam4P0YwUtSRt9L2AZV6oy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3240360" cy="22322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1835696" y="342900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září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051720" y="332656"/>
            <a:ext cx="498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Podzimní měsíce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30" name="Picture 6" descr="http://t3.gstatic.com/images?q=tbn:ANd9GcRWwYVlMIHK06RuF6tjj-C7-OzgWx9cJKM6ZrDV_Xv-t-sqZUt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340768"/>
            <a:ext cx="3240360" cy="21602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6372200" y="342900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říjen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587727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listopad</a:t>
            </a:r>
            <a:endParaRPr lang="cs-CZ" sz="2400" dirty="0"/>
          </a:p>
        </p:txBody>
      </p:sp>
      <p:pic>
        <p:nvPicPr>
          <p:cNvPr id="6146" name="Picture 2" descr="http://t2.gstatic.com/images?q=tbn:ANd9GcRa58O61uRA8tYSd1Zj7gTDWCvNHEmUw9irGlZej-J4YhH6GiIR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372">
            <a:off x="2474446" y="3750488"/>
            <a:ext cx="3548107" cy="21772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11760" y="476672"/>
            <a:ext cx="440377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Zimní měsíce</a:t>
            </a:r>
          </a:p>
          <a:p>
            <a:pPr algn="ctr"/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29698" name="Picture 2" descr="http://t3.gstatic.com/images?q=tbn:ANd9GcTtcg6NB_5ZVOmjDo63LLQPwAW2XS9yzU8G4y4YPFmr67kIXHx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2088232" cy="265023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5" name="TextovéPole 4"/>
          <p:cNvSpPr txBox="1"/>
          <p:nvPr/>
        </p:nvSpPr>
        <p:spPr>
          <a:xfrm>
            <a:off x="611560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prosinec</a:t>
            </a:r>
            <a:endParaRPr lang="cs-CZ" sz="2400" dirty="0"/>
          </a:p>
        </p:txBody>
      </p:sp>
      <p:sp>
        <p:nvSpPr>
          <p:cNvPr id="29700" name="AutoShape 4" descr="data:image/jpeg;base64,/9j/4AAQSkZJRgABAQAAAQABAAD/2wCEAAkGBhQSEBUUEBQVFBUVFBUUFBQVFBQUFBQUFBQVFBQVFBUXHCYeFxkjGRQUHy8gIycpLCwsFR4xNTAqNSYrLCkBCQoKDgwOGg8PGiwkHyQuLSwxLCwpKSktLCkpNC0sLCwpKSksKS8sLCwpLCwsKSwpKSkpKSksLCwsLCwsLSksKf/AABEIAMIBAwMBIgACEQEDEQH/xAAcAAACAgMBAQAAAAAAAAAAAAAAAQIDBQYHBAj/xABBEAABAwEFBQUFBgMHBQAAAAABAAIRAwQSITFBBQYTUWEicYGRoQcUMrHwI0JSwdHhYnLxFSSCkqKywhYXMzRT/8QAGgEBAQEBAQEBAAAAAAAAAAAAAAEDAgQFBv/EAC0RAQEAAgEDAgQEBwEAAAAAAAABAhEDEiExBEETUaHwBSJhcTKBkbHB0eEj/9oADAMBAAIRAxEAPwDpIKESkt2RQhSSIQJMBJNA0oRKcIEhNJAJJoKBJhAKEDRKUpIJXkSowpQgJSKZUYQJOUJIItrYqd5RMJAeSCT3xjOAVTLQXYjJOoCe5OnShBY1yZekAiEDvJShCATKk1uEqBQOUKKEE4RCaEChJSlCCJCSkiEChIFOEBA4ThKUXkAQkQpSgoIwiE4ShAIQhAJqIThAFJCEAkSghNAinCJQHICEJwgIFKE4QgSm1qTQm8hBFzkgE0kCSRCSCwOWgb92yq61NpCo5jG0w6GOulznHM9BC3Db20/d7O+rF64MBlJJgLklo4trNS1F32jSLrRkQBLgO4QsuTL2j08PBc5c74jqu6lsfVsjHVCHOEtLh966YnvwWXXM/ZxtCrSuio8GjWe4Mac2PxMjoYIhdMIXeN3GPJhcLqhCSCF04OEi1AKiysCSBm0wUDTRCIQIFSSRCBpQsZtS11QbtBsx8TsDHILG2HatoBlzS9k4mMueI5LyZ+rxwz6LL++uzXHiuU3uf1bLCIQHSnK9bIkiglY7aO2G07wGLmgSORdMDvgE+XNS3SybW2ja9GmYfUaCMwCXEd4aDCus9tZUEscHd2fkcVyK3bccHENMCfqVPZe9tWk6Zkag5fssPj9307+HXp3K6+AnCxO728DLUw3cHNi8Oh1CyT3xA5mPryW8u5t83LC4XpqR6JhF1MBVyaSaSBpBNAaglookKUqKBBDlI4BVZlAIThCDAb99qyOYQ6HESW5NjEF3SQFznYBfSY99UllISC3Wo7kJ+a6tt6y8SzVGkxLcSOQz9JXMdq7Wp1XuYRFFsNYWtgtuCLxOrjjPNc3i6u+/D1cXPMMei+LfuvBsjahaabcBcrsqNJ+6L3aHXNdwD5XBLLVosc93EvXT9mLp7fUhda29tx9CzMfSZec+60AjK82ZPJZYW4y2tvV9GeUmFbCQvNtC1GnTc4CSNFj919qvtFnD6gLXXnNIPNpjRZSrSDmlpyK1l3NvDrpy1WJsO23OY8vAlovADUKWxa16vXJEQ5o9F57TSDbOSMCKgadML0R8lPd0/aVjzf44YLm380d5dN3cWeChQdLZ7/QqS89krANxP3nf7itGT0FBMCTpig12815bbVF0AH4jB7sz6KW9iJWbBsnN8u/byVGx2zQHUu9SVi9s7aLXNuRhOeWUL17C2gy6KYeHOGIAxMHHHxWdx1nP0l+ul6pYyViPYE5iWnwMK1xwVFAw97e5w8Rj6hegrvHwVCm8EAnKAT3arRbHZqzq9Gqf/G8+8PqThLmyWnrhdjktm2jbC2xVXMMOZTdBygjALlP/AFFVbTFPiYUwW6CWvAMOGv7Lzep6rjrF6PT4ZZXWOu8s7sx7QdltZUbVpwA/BwGQeMZ8R8lqQWftluNWyAF14tu9cmz56LG/2S/Qsd/LVpnScr0+i8cxvHjJlX2fQcv/AJ3DO/w2xnvZ9aSLYADgWPnuAvfkF0+ucaf8/wDxK5Tuw00aznOEFtMxiDi7DTDRdOp2gvbZ3EQXGSP8BXs4Lld/J8z8QsvNdfp/tkUk0L1vA8VithfUqtMfZuAHcROK9hWJ2fhbLQOYpu9IWXurnFaAFMJAIcF0iJchEJoIPKGhJ+abUEroQoyhB4dv1wyzvvfeFzxebo+a4rbLDDpLXXSYa4ggOjDCF2feehNkq4SWtLh3txC5Ds7a9VjLofLQTAMOA6icl7PTSXfZnnbHs2FuaK1rbTqdgNaKjwDiRIgdCVte2NsGuazAQ2nReKbAMS97RJM6ATktf3Jqn+0aZJJLw8E5zhOKjtw1KW0LS1obF4VYxAILBiOvVYeqxmOVkd4W6bXuNbnCixhMgkjHOXEmZ71uELnGxA5tjFfWnVpOIGIuueJP+orpcLDHw6rV9qGbM+8CP7wPR2BUdkWgNcXEjEnxxKlt7/1nafbj9VhLNUaYJxA8+uHeuJN8sn37rbrjtb3VqgNlak/axktb+M+pVj9pOqWfsuLDmDgThoZWusBN8nE592P6r1zG42dtvPbMpe7aXbRmBej9ljLbaX1H1Ax10B7WsP4pEwJWPpVRBv3pOUaKi0WGpWIbSDs8YnPQrbk4N3Xy7ssOTU2ptdsqtqXOICerRIxiCvUx1ek1r77AXTHZIy6he+ru0adNr7T8UgB4xfgJAd+IeqW3Nl1RRaLhIAJD2yRDscRmPFeXjwmXN0W9tfNvldcfV7q9nbarcSXOa67g6JmIkQs5T3sBose7s3iZbmYa4iZ0GC0zZ/2YLqhw5DM+KrdbL4IHxOJa1o5k3WtA78FhzZfCzuMfU9H6P4+Mzt/KyNs3lq1XcJjblEse9xIxcBiQXnDNzRdGJ1WqbRNOXMuAubk46teS89Zl2Z0aMtfbvBtFzavBY6KdFopNaD2HFo+1JAwN6peM9yxFmb2uJUYXtbg4tM3QAAMNRELzdVr1cmGPHJl09t9v+/R5yQ3KRzyI8ZVtK0A5XT/hd+TgFlrVu7Tcb7akUyAZIkQcocNO9Vv2E34qL2FoHaJJwjPEDHuz81NxzLZ4s+s/tp6d39m1K1ZlNjyy+fuCPhF4k3pMBddq0w2pQa34W3gO5rIHouZ7lbR93qCtUb2b7aLvxU21L0v5ZhkjPKdF1K2s+2ox+J/+wr0cfh4fUbtlv3fvS9NW3EuGttvKwlMxb3j8VFp8nQsveWItFO7tGl/HRe3/ACmVmjSXOPutRD1GVPhJGiu0Ajmk49UcNHCQVlM5KXCS4ZQV4pKzhlCBbU2XxqL6RJaHtLZGYlfP+0X+71qtJuIZUc0E8mmF9F1nug3QJgxjquK77bm1qR4pDTfJlrJM9VJnljd4re81WS9km1mOtFSnUAvvaDTdGjfibPiD4L27y0QbdWeYIutZ3XQfzK1XZVgqWK20qgEhoFRuBIdebF0xkcSsvtHaFeq6sWWeoDVDhJBhpePyXOVyz8rNRvW5NAOs7gQCLw0GOAI8lsvDXPN0NrV7Izh1qD3NIBL2kGHARjPMLfqNpD2giYInJJNRGp74Wi4wMAwc8uvThLZw9VTsnZXEsUj4pJ/Ze/fKyX2UwwY3nvM8g3ErJ7r0QLLTwElsrnG3Hl6p7LlJlhqtN2W19R4pPpns3hqO4lbZsLYTaTXAtDiXEEnUaLNCkOUKxrFvlnvtOzPHDXljq2x2OjsNHaBOGg0XrZQa3IAdwV9xShZu9Nc3tpF1FoaCe1JgTAg4+qyNrtApWdz8OxTntSBIGAJGOJgeKyJYFovtM2k5jGUaZADu0+Yhwya0z4nyWWX5bc2/Bx/FzmDQtt7bdaHue4Bs/dGAAGQHl5r27psc60vcGmKVOrUaYwDww8Mk5TJnw6LV31C05Ycv0WxWfaHG2c6mHuabOTUhputq06jg1weBmWk66Feaed1+g5cpMOjHt7ftL2a/WM54qWztqGiXACQ6CIMEOGWmRmCFAsXmq0wpNHqMOrFl7Tve7RjROYBwPPD915bbtp9QgDssA7IGHeTGqxlQ8hjjOHlCpa0k4rTDjniPj55TjvzdJ23teyWezOszSHksc1opw67JD2Oe/KZxOuC3HYFt41Ox1sSalMh0mQHU2lji3qSDPeuF2eyuqHs3Z0Bc1s914rtO4lSsaVmpVaT28FjwKnZLHMd8ABaTiMvJb6kebquWNn824wUHuVwb/RBjVabZNf2qw+92V4EgGo1x5BzcPVZkLBb4WplN1lcZkWluQJwIIPzC2TgBcy96tl1tSox1V/A6pcHuXTlTdQWq0s6Km012U2OfUN1rQS4mcAMymzRwkWqNltLajGvYZa4SJBBjuOIV11NmlVxCuuIVFpaEn0WkYgHvEqcJuK5V5hYWfgb/AJQrPdwMmhMlR4mH7Koi5nMDyRc+sESl3oMTtSnetFNo/wDlWzykgNE+a9+zKd2ixrhDg0AgZAheA1r1vaB92g4npecP0WZAU132pMKthQKbSqJwlCkEKIIXFfaJUqC21OMAJPYh177OBcMaYac5XalzD2r7Lm0UXtEX6RDnY5sdr4PaFnyTc7Pd6LkmHJu/KucPMjBQsW0Lj3YXmua5jwMJDvzBAI/lCyVp2MAM3T4BY42Qtwz8I/ZZ/CykevL1mHJlqXU+f34XFwiQvK8qbnBmBMTjj80njCBriT0WXTZ5e282PJj+W7/Z53uGiqacfJen3Y6L0bM2aa1enTBI4j2swie04DUgHPIkZL2Y2XHs+Dz45453reKm0A48/l+S6H7I3k2p7SAWGnJkT2xgPMEr21PYk6+S21MLdL1JwPSYctr2Bum2wuoNpm8XCrxXZcSpdDmuA0ht8RyaJTKb04xy6cb+rYzZW6SO5xHpkkbOfxnxAPyhXolVmwe8jAKLTVxayrTcLmDg4OwPakROayvGdqw+BBWO3tH9zqdLp8nBZWkZaD0B9Fz7r7KjahrI7wQo+8TkR5helRdSBzAPgF0ip7joouIcC1wkEQQRII1BGqmbE3lHcSFH3U6Od4wUEG2djQA0BrRgAAAAOQCC/kHKXCeNWnvEIvvGbQe4oFL/AKAQn7yfwFCbHplCAiCgUIhMTqhBAsUHUwdVcWpFqqPG2wND74i9ETGJHJXinzVrkg2f0QVtafoKQlSI+ggUuU+KAhShAKkoEtB9ou3qctoAS9pvcSRDHfgHMkZ8sNQtq3h3gbZKYc5pe50hjBm4ganQLke1rVxXue6AXuLiNAXGSB4rqRLXlrPlPZWxzaLRTpD77gCYBIaMXHEHIAqDMOo8ytp9nVMG2gwTFOoQRpgBJ6Yx3kK1zFm8/svDKIfZTUeWDttfde5zebYAxHIeC5zwiCYAOQwwyE/mvpO6ue797jgXrTZxE41mD1qtA/1Dx5rjTTd8uZsYTmI7yr6VADG8QdIGPSOSsJIzA75CTqzRjgTyESutObbW0/8Acu2NcwBzHxF5rmN7Qj77hiD1ELf6O2GWj3StT+Hiva8E9qm99nqBoIjHGRPJwK4sxjo0bOgHzOq2jdHbzrLVaSSWHs1ANWnUDmMx4jVNJt14uPLzRdPMeSVmrtqMD2EOa4SHDIq2Fy7eS1WPiMcx/aa4QQcJHgpMBaALuAAAjkF6UIK2mU4U4RCCCIUkoQVufGakm5gOYRCoUIQhQMvReSOf6JlyCUoVYxz+am1BFz/rFMO8kcQDVSJwVChINRePTzQogQQmEsUAFKEgsTvTtX3eyvcD2nC4z+Zwz8BJ8FRz/e3bjq1pfdPYaOG2OQJk9ZMrW6jJzVxVZK0ZvC43T2XgY/C7Lw1XUvZ7u7WompVtLOGSOGxhiYm85xjnDQPFafu1sn3i1U2RIBDnmMmNILj8gOpC7Ks67gKV1E4pqK0HeT2cXiX2O6JONN5gNnVjuX8J8Doue27ZdWhUdTqYOacZGfIgjMFfQJC13e/dplpomGjitB4Z1JzuGdDj3EqmnHGN8V6qdReepSgkQRGYjKND1UqLBr6ruOK6H7OrY68+njduioByN4NJ8QR5LecdMgtB9mNQGtVxypf82/XiuhjHuXN8usfCJP0EjIzUixSA5rl0pNTHDH5KQKmWqh1U5DAeZVFiqNqCHAnoEm0gMc/JESNQ56KDnzrHoneOgj9FC6dXD5oq0U/4ghMVOqaBknn6oI7x1Q5h5gearLeTvRBMAc0EBJpEYH0Ug0c5QJSjv8wiBySx5KBocO9RFPvH11U7qBN8VJAPehALRfaVYqvYqgg0WtLC3JzHmTe5EOgCdIC3qVht8XsFiqipk5t0YgdomWm8cBBEyeSu9Jrbj9SqJifBV3AV5xXaXTUBukDTAdJxMdQs3sDdsWmq1tN8NdMky4AAEkiO7VTHkmXhpy+n5OLXVG9eznYb6NJ1WoAOKGXBm64JMnkDIMdFuCrstmbTY1jBDWNDWjPACBirUZk0JpJooSI5poQcs9oe77qdc1qY+zqmSQMqn3m+PxDvPJafSsrnHtS0csZP5ruu2tli0UH0ibpcAWvGbHtIcx47nAHzXIN4rEWWjglxYMS55GIzlo6eOsLnLPpb8Xp/i9pe/wDj5sjuJvKyzWhzHtvXyGcRrpDWiXOJkC8JGnLVdcvrgTNlOY6abTVpgS5wHZwmYMYkRpku37ItQqUKbx96m0+IAB8ZBXOGVy3tr6rgw49dF3Pq9kg/umCdElFrY1WjxlVeNTPQKskDKB6+qsNIE4hMtH1Cork8/rVV1Kh0iOuquKhUI5oPO5p08fmkKJ/ZegAzhkkT0PeiKjS5nHuQp48gUKj1AdE3M+goNJIwM+J/RTk6x5kqKjHekD0PkFMO70wVBAN75QfFTOqRKCDavPDvU2GVWCmAZzw5ILYSlIuUZQTWG3opU6lmeKmIDSfMFpd1gOMLLErBbRo1WVC9o4jXCHMugkAA5cxicOqVZdXbkNrsdU1G3aZxxbIADhjBh2Edk4FbR7N6ThtCOHwrtF5eJMEm6A6JgYnRZDau59Ss8VadVjqZN66S4Oa3k0gRI6+OSN0bVTstap7xWptJFwXqjCTiDOBgCABjisJxSXb6HL+IZcmNwsmnRpRK8VHaDXAFrmuByIcCD4hWCtOoWz5z0XkSqCSneQW30X1TKRCCdeqQMI849Vz3eXZnvNQVHMLC2LzTjJGYa4YHkt8hRfZwc1LN+XeGeWF6sbquZ7LstoqVOG1pp0GmJdg7CcB+KTryhb1sAChS4ZJIvEg6NBjAa/1VFTZZpO+zPZP3T+R0Wr7z701Gk0bI08S7Lnlp7P8AC0EYu+S712Z77uiOtzG/E9onKXAT5lXX1xnd3ZjKjuJajWqOnEZCepMkjuhdR2faGtY1rBdYBAGJjzUXbK30FxUGOkKYKCJhRLFYleQRuHkEeCO9DRH1ColdQglCC0AaQk6Zw/JRNQ8vUJEnpz5oCoDz9FWA76n81aJ6dMEOB0Pogra08/WVKe8/XqrBOv0VDhH8R8kCBOvlgVZKGDn8k1AiiEJoIwoPCtSQanvZsh7qLhRLg1xlzG4ST97DTmPFcytG5tYtljHEzBBC7wEuEOQ8lNI5j7Pdg2mhUeKsimRFz+KRdcNBhInqt/8AdDyXvDAMgFJUY0MI5hSFZ3NZBRLRyCo8XHd08kGu7ovZwhyHkq3WcFB5eIZzTdWKtNmKrfTjNUU8NQNlacwPJXNapQiPPTsbW5ADwVzWBShOEExUAylSbaMcVVCIRXpFUc0NjmvPCkx8KC+7OqUDmk2vzCHunJFRMc/mhL3c9PNCCDzip2d5nMpoVQ3vN7Mq5xQhFRc5ee8Zz5JoRKtHxBehCFFJCEKAKSSEEghCEAEIQgEihCIChCECQ4YhCFVeN4xUUIVQ0kIQNCEIBRSQgbV7KWSEKUhyhCEV/9k="/>
          <p:cNvSpPr>
            <a:spLocks noChangeAspect="1" noChangeArrowheads="1"/>
          </p:cNvSpPr>
          <p:nvPr/>
        </p:nvSpPr>
        <p:spPr bwMode="auto">
          <a:xfrm>
            <a:off x="63500" y="-8969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702" name="AutoShape 6" descr="data:image/jpeg;base64,/9j/4AAQSkZJRgABAQAAAQABAAD/2wCEAAkGBhQSEBUUEBQVFBUVFBUUFBQVFBQUFBQUFBQVFBQVFBUXHCYeFxkjGRQUHy8gIycpLCwsFR4xNTAqNSYrLCkBCQoKDgwOGg8PGiwkHyQuLSwxLCwpKSktLCkpNC0sLCwpKSksKS8sLCwpLCwsKSwpKSkpKSksLCwsLCwsLSksKf/AABEIAMIBAwMBIgACEQEDEQH/xAAcAAACAgMBAQAAAAAAAAAAAAAAAQIDBQYHBAj/xABBEAABAwEFBQUFBgMHBQAAAAABAAIRAwQSITFBBQYTUWEicYGRoQcUMrHwI0JSwdHhYnLxFSSCkqKywhYXMzRT/8QAGgEBAQEBAQEBAAAAAAAAAAAAAAEDAgQFBv/EAC0RAQEAAgEDAgQEBwEAAAAAAAABAhEDEiExBEETUaHwBSJhcTKBkbHB0eEj/9oADAMBAAIRAxEAPwDpIKESkt2RQhSSIQJMBJNA0oRKcIEhNJAJJoKBJhAKEDRKUpIJXkSowpQgJSKZUYQJOUJIItrYqd5RMJAeSCT3xjOAVTLQXYjJOoCe5OnShBY1yZekAiEDvJShCATKk1uEqBQOUKKEE4RCaEChJSlCCJCSkiEChIFOEBA4ThKUXkAQkQpSgoIwiE4ShAIQhAJqIThAFJCEAkSghNAinCJQHICEJwgIFKE4QgSm1qTQm8hBFzkgE0kCSRCSCwOWgb92yq61NpCo5jG0w6GOulznHM9BC3Db20/d7O+rF64MBlJJgLklo4trNS1F32jSLrRkQBLgO4QsuTL2j08PBc5c74jqu6lsfVsjHVCHOEtLh966YnvwWXXM/ZxtCrSuio8GjWe4Mac2PxMjoYIhdMIXeN3GPJhcLqhCSCF04OEi1AKiysCSBm0wUDTRCIQIFSSRCBpQsZtS11QbtBsx8TsDHILG2HatoBlzS9k4mMueI5LyZ+rxwz6LL++uzXHiuU3uf1bLCIQHSnK9bIkiglY7aO2G07wGLmgSORdMDvgE+XNS3SybW2ja9GmYfUaCMwCXEd4aDCus9tZUEscHd2fkcVyK3bccHENMCfqVPZe9tWk6Zkag5fssPj9307+HXp3K6+AnCxO728DLUw3cHNi8Oh1CyT3xA5mPryW8u5t83LC4XpqR6JhF1MBVyaSaSBpBNAaglookKUqKBBDlI4BVZlAIThCDAb99qyOYQ6HESW5NjEF3SQFznYBfSY99UllISC3Wo7kJ+a6tt6y8SzVGkxLcSOQz9JXMdq7Wp1XuYRFFsNYWtgtuCLxOrjjPNc3i6u+/D1cXPMMei+LfuvBsjahaabcBcrsqNJ+6L3aHXNdwD5XBLLVosc93EvXT9mLp7fUhda29tx9CzMfSZec+60AjK82ZPJZYW4y2tvV9GeUmFbCQvNtC1GnTc4CSNFj919qvtFnD6gLXXnNIPNpjRZSrSDmlpyK1l3NvDrpy1WJsO23OY8vAlovADUKWxa16vXJEQ5o9F57TSDbOSMCKgadML0R8lPd0/aVjzf44YLm380d5dN3cWeChQdLZ7/QqS89krANxP3nf7itGT0FBMCTpig12815bbVF0AH4jB7sz6KW9iJWbBsnN8u/byVGx2zQHUu9SVi9s7aLXNuRhOeWUL17C2gy6KYeHOGIAxMHHHxWdx1nP0l+ul6pYyViPYE5iWnwMK1xwVFAw97e5w8Rj6hegrvHwVCm8EAnKAT3arRbHZqzq9Gqf/G8+8PqThLmyWnrhdjktm2jbC2xVXMMOZTdBygjALlP/AFFVbTFPiYUwW6CWvAMOGv7Lzep6rjrF6PT4ZZXWOu8s7sx7QdltZUbVpwA/BwGQeMZ8R8lqQWftluNWyAF14tu9cmz56LG/2S/Qsd/LVpnScr0+i8cxvHjJlX2fQcv/AJ3DO/w2xnvZ9aSLYADgWPnuAvfkF0+ucaf8/wDxK5Tuw00aznOEFtMxiDi7DTDRdOp2gvbZ3EQXGSP8BXs4Lld/J8z8QsvNdfp/tkUk0L1vA8VithfUqtMfZuAHcROK9hWJ2fhbLQOYpu9IWXurnFaAFMJAIcF0iJchEJoIPKGhJ+abUEroQoyhB4dv1wyzvvfeFzxebo+a4rbLDDpLXXSYa4ggOjDCF2feehNkq4SWtLh3txC5Ds7a9VjLofLQTAMOA6icl7PTSXfZnnbHs2FuaK1rbTqdgNaKjwDiRIgdCVte2NsGuazAQ2nReKbAMS97RJM6ATktf3Jqn+0aZJJLw8E5zhOKjtw1KW0LS1obF4VYxAILBiOvVYeqxmOVkd4W6bXuNbnCixhMgkjHOXEmZ71uELnGxA5tjFfWnVpOIGIuueJP+orpcLDHw6rV9qGbM+8CP7wPR2BUdkWgNcXEjEnxxKlt7/1nafbj9VhLNUaYJxA8+uHeuJN8sn37rbrjtb3VqgNlak/axktb+M+pVj9pOqWfsuLDmDgThoZWusBN8nE592P6r1zG42dtvPbMpe7aXbRmBej9ljLbaX1H1Ax10B7WsP4pEwJWPpVRBv3pOUaKi0WGpWIbSDs8YnPQrbk4N3Xy7ssOTU2ptdsqtqXOICerRIxiCvUx1ek1r77AXTHZIy6he+ru0adNr7T8UgB4xfgJAd+IeqW3Nl1RRaLhIAJD2yRDscRmPFeXjwmXN0W9tfNvldcfV7q9nbarcSXOa67g6JmIkQs5T3sBose7s3iZbmYa4iZ0GC0zZ/2YLqhw5DM+KrdbL4IHxOJa1o5k3WtA78FhzZfCzuMfU9H6P4+Mzt/KyNs3lq1XcJjblEse9xIxcBiQXnDNzRdGJ1WqbRNOXMuAubk46teS89Zl2Z0aMtfbvBtFzavBY6KdFopNaD2HFo+1JAwN6peM9yxFmb2uJUYXtbg4tM3QAAMNRELzdVr1cmGPHJl09t9v+/R5yQ3KRzyI8ZVtK0A5XT/hd+TgFlrVu7Tcb7akUyAZIkQcocNO9Vv2E34qL2FoHaJJwjPEDHuz81NxzLZ4s+s/tp6d39m1K1ZlNjyy+fuCPhF4k3pMBddq0w2pQa34W3gO5rIHouZ7lbR93qCtUb2b7aLvxU21L0v5ZhkjPKdF1K2s+2ox+J/+wr0cfh4fUbtlv3fvS9NW3EuGttvKwlMxb3j8VFp8nQsveWItFO7tGl/HRe3/ACmVmjSXOPutRD1GVPhJGiu0Ajmk49UcNHCQVlM5KXCS4ZQV4pKzhlCBbU2XxqL6RJaHtLZGYlfP+0X+71qtJuIZUc0E8mmF9F1nug3QJgxjquK77bm1qR4pDTfJlrJM9VJnljd4re81WS9km1mOtFSnUAvvaDTdGjfibPiD4L27y0QbdWeYIutZ3XQfzK1XZVgqWK20qgEhoFRuBIdebF0xkcSsvtHaFeq6sWWeoDVDhJBhpePyXOVyz8rNRvW5NAOs7gQCLw0GOAI8lsvDXPN0NrV7Izh1qD3NIBL2kGHARjPMLfqNpD2giYInJJNRGp74Wi4wMAwc8uvThLZw9VTsnZXEsUj4pJ/Ze/fKyX2UwwY3nvM8g3ErJ7r0QLLTwElsrnG3Hl6p7LlJlhqtN2W19R4pPpns3hqO4lbZsLYTaTXAtDiXEEnUaLNCkOUKxrFvlnvtOzPHDXljq2x2OjsNHaBOGg0XrZQa3IAdwV9xShZu9Nc3tpF1FoaCe1JgTAg4+qyNrtApWdz8OxTntSBIGAJGOJgeKyJYFovtM2k5jGUaZADu0+Yhwya0z4nyWWX5bc2/Bx/FzmDQtt7bdaHue4Bs/dGAAGQHl5r27psc60vcGmKVOrUaYwDww8Mk5TJnw6LV31C05Ycv0WxWfaHG2c6mHuabOTUhputq06jg1weBmWk66Feaed1+g5cpMOjHt7ftL2a/WM54qWztqGiXACQ6CIMEOGWmRmCFAsXmq0wpNHqMOrFl7Tve7RjROYBwPPD915bbtp9QgDssA7IGHeTGqxlQ8hjjOHlCpa0k4rTDjniPj55TjvzdJ23teyWezOszSHksc1opw67JD2Oe/KZxOuC3HYFt41Ox1sSalMh0mQHU2lji3qSDPeuF2eyuqHs3Z0Bc1s914rtO4lSsaVmpVaT28FjwKnZLHMd8ABaTiMvJb6kebquWNn824wUHuVwb/RBjVabZNf2qw+92V4EgGo1x5BzcPVZkLBb4WplN1lcZkWluQJwIIPzC2TgBcy96tl1tSox1V/A6pcHuXTlTdQWq0s6Km012U2OfUN1rQS4mcAMymzRwkWqNltLajGvYZa4SJBBjuOIV11NmlVxCuuIVFpaEn0WkYgHvEqcJuK5V5hYWfgb/AJQrPdwMmhMlR4mH7Koi5nMDyRc+sESl3oMTtSnetFNo/wDlWzykgNE+a9+zKd2ixrhDg0AgZAheA1r1vaB92g4npecP0WZAU132pMKthQKbSqJwlCkEKIIXFfaJUqC21OMAJPYh177OBcMaYac5XalzD2r7Lm0UXtEX6RDnY5sdr4PaFnyTc7Pd6LkmHJu/KucPMjBQsW0Lj3YXmua5jwMJDvzBAI/lCyVp2MAM3T4BY42Qtwz8I/ZZ/CykevL1mHJlqXU+f34XFwiQvK8qbnBmBMTjj80njCBriT0WXTZ5e282PJj+W7/Z53uGiqacfJen3Y6L0bM2aa1enTBI4j2swie04DUgHPIkZL2Y2XHs+Dz45453reKm0A48/l+S6H7I3k2p7SAWGnJkT2xgPMEr21PYk6+S21MLdL1JwPSYctr2Bum2wuoNpm8XCrxXZcSpdDmuA0ht8RyaJTKb04xy6cb+rYzZW6SO5xHpkkbOfxnxAPyhXolVmwe8jAKLTVxayrTcLmDg4OwPakROayvGdqw+BBWO3tH9zqdLp8nBZWkZaD0B9Fz7r7KjahrI7wQo+8TkR5helRdSBzAPgF0ip7joouIcC1wkEQQRII1BGqmbE3lHcSFH3U6Od4wUEG2djQA0BrRgAAAAOQCC/kHKXCeNWnvEIvvGbQe4oFL/AKAQn7yfwFCbHplCAiCgUIhMTqhBAsUHUwdVcWpFqqPG2wND74i9ETGJHJXinzVrkg2f0QVtafoKQlSI+ggUuU+KAhShAKkoEtB9ou3qctoAS9pvcSRDHfgHMkZ8sNQtq3h3gbZKYc5pe50hjBm4ganQLke1rVxXue6AXuLiNAXGSB4rqRLXlrPlPZWxzaLRTpD77gCYBIaMXHEHIAqDMOo8ytp9nVMG2gwTFOoQRpgBJ6Yx3kK1zFm8/svDKIfZTUeWDttfde5zebYAxHIeC5zwiCYAOQwwyE/mvpO6ue797jgXrTZxE41mD1qtA/1Dx5rjTTd8uZsYTmI7yr6VADG8QdIGPSOSsJIzA75CTqzRjgTyESutObbW0/8Acu2NcwBzHxF5rmN7Qj77hiD1ELf6O2GWj3StT+Hiva8E9qm99nqBoIjHGRPJwK4sxjo0bOgHzOq2jdHbzrLVaSSWHs1ANWnUDmMx4jVNJt14uPLzRdPMeSVmrtqMD2EOa4SHDIq2Fy7eS1WPiMcx/aa4QQcJHgpMBaALuAAAjkF6UIK2mU4U4RCCCIUkoQVufGakm5gOYRCoUIQhQMvReSOf6JlyCUoVYxz+am1BFz/rFMO8kcQDVSJwVChINRePTzQogQQmEsUAFKEgsTvTtX3eyvcD2nC4z+Zwz8BJ8FRz/e3bjq1pfdPYaOG2OQJk9ZMrW6jJzVxVZK0ZvC43T2XgY/C7Lw1XUvZ7u7WompVtLOGSOGxhiYm85xjnDQPFafu1sn3i1U2RIBDnmMmNILj8gOpC7Ks67gKV1E4pqK0HeT2cXiX2O6JONN5gNnVjuX8J8Doue27ZdWhUdTqYOacZGfIgjMFfQJC13e/dplpomGjitB4Z1JzuGdDj3EqmnHGN8V6qdReepSgkQRGYjKND1UqLBr6ruOK6H7OrY68+njduioByN4NJ8QR5LecdMgtB9mNQGtVxypf82/XiuhjHuXN8usfCJP0EjIzUixSA5rl0pNTHDH5KQKmWqh1U5DAeZVFiqNqCHAnoEm0gMc/JESNQ56KDnzrHoneOgj9FC6dXD5oq0U/4ghMVOqaBknn6oI7x1Q5h5gearLeTvRBMAc0EBJpEYH0Ug0c5QJSjv8wiBySx5KBocO9RFPvH11U7qBN8VJAPehALRfaVYqvYqgg0WtLC3JzHmTe5EOgCdIC3qVht8XsFiqipk5t0YgdomWm8cBBEyeSu9Jrbj9SqJifBV3AV5xXaXTUBukDTAdJxMdQs3sDdsWmq1tN8NdMky4AAEkiO7VTHkmXhpy+n5OLXVG9eznYb6NJ1WoAOKGXBm64JMnkDIMdFuCrstmbTY1jBDWNDWjPACBirUZk0JpJooSI5poQcs9oe77qdc1qY+zqmSQMqn3m+PxDvPJafSsrnHtS0csZP5ruu2tli0UH0ibpcAWvGbHtIcx47nAHzXIN4rEWWjglxYMS55GIzlo6eOsLnLPpb8Xp/i9pe/wDj5sjuJvKyzWhzHtvXyGcRrpDWiXOJkC8JGnLVdcvrgTNlOY6abTVpgS5wHZwmYMYkRpku37ItQqUKbx96m0+IAB8ZBXOGVy3tr6rgw49dF3Pq9kg/umCdElFrY1WjxlVeNTPQKskDKB6+qsNIE4hMtH1Cork8/rVV1Kh0iOuquKhUI5oPO5p08fmkKJ/ZegAzhkkT0PeiKjS5nHuQp48gUKj1AdE3M+goNJIwM+J/RTk6x5kqKjHekD0PkFMO70wVBAN75QfFTOqRKCDavPDvU2GVWCmAZzw5ILYSlIuUZQTWG3opU6lmeKmIDSfMFpd1gOMLLErBbRo1WVC9o4jXCHMugkAA5cxicOqVZdXbkNrsdU1G3aZxxbIADhjBh2Edk4FbR7N6ThtCOHwrtF5eJMEm6A6JgYnRZDau59Ss8VadVjqZN66S4Oa3k0gRI6+OSN0bVTstap7xWptJFwXqjCTiDOBgCABjisJxSXb6HL+IZcmNwsmnRpRK8VHaDXAFrmuByIcCD4hWCtOoWz5z0XkSqCSneQW30X1TKRCCdeqQMI849Vz3eXZnvNQVHMLC2LzTjJGYa4YHkt8hRfZwc1LN+XeGeWF6sbquZ7LstoqVOG1pp0GmJdg7CcB+KTryhb1sAChS4ZJIvEg6NBjAa/1VFTZZpO+zPZP3T+R0Wr7z701Gk0bI08S7Lnlp7P8AC0EYu+S712Z77uiOtzG/E9onKXAT5lXX1xnd3ZjKjuJajWqOnEZCepMkjuhdR2faGtY1rBdYBAGJjzUXbK30FxUGOkKYKCJhRLFYleQRuHkEeCO9DRH1ColdQglCC0AaQk6Zw/JRNQ8vUJEnpz5oCoDz9FWA76n81aJ6dMEOB0Pogra08/WVKe8/XqrBOv0VDhH8R8kCBOvlgVZKGDn8k1AiiEJoIwoPCtSQanvZsh7qLhRLg1xlzG4ST97DTmPFcytG5tYtljHEzBBC7wEuEOQ8lNI5j7Pdg2mhUeKsimRFz+KRdcNBhInqt/8AdDyXvDAMgFJUY0MI5hSFZ3NZBRLRyCo8XHd08kGu7ovZwhyHkq3WcFB5eIZzTdWKtNmKrfTjNUU8NQNlacwPJXNapQiPPTsbW5ADwVzWBShOEExUAylSbaMcVVCIRXpFUc0NjmvPCkx8KC+7OqUDmk2vzCHunJFRMc/mhL3c9PNCCDzip2d5nMpoVQ3vN7Mq5xQhFRc5ee8Zz5JoRKtHxBehCFFJCEKAKSSEEghCEAEIQgEihCIChCECQ4YhCFVeN4xUUIVQ0kIQNCEIBRSQgbV7KWSEKUhyhCEV/9k="/>
          <p:cNvSpPr>
            <a:spLocks noChangeAspect="1" noChangeArrowheads="1"/>
          </p:cNvSpPr>
          <p:nvPr/>
        </p:nvSpPr>
        <p:spPr bwMode="auto">
          <a:xfrm>
            <a:off x="63500" y="-8969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9704" name="Picture 8" descr="http://t1.gstatic.com/images?q=tbn:ANd9GcSAE7Zfdrv53N3DfP6ervkPt0RkRzRXFstAcrR3IyGwzdyGVnd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204864"/>
            <a:ext cx="2016224" cy="261937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9" name="TextovéPole 8"/>
          <p:cNvSpPr txBox="1"/>
          <p:nvPr/>
        </p:nvSpPr>
        <p:spPr>
          <a:xfrm>
            <a:off x="3635896" y="544522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leden</a:t>
            </a:r>
            <a:endParaRPr lang="cs-CZ" sz="2400" dirty="0"/>
          </a:p>
        </p:txBody>
      </p:sp>
      <p:pic>
        <p:nvPicPr>
          <p:cNvPr id="29706" name="Picture 10" descr="http://t3.gstatic.com/images?q=tbn:ANd9GcQbC9hOI6WZdPTOeAgfzyKpaQxvG_pg6Q7OER2SDN3Lw-106Vs_G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276872"/>
            <a:ext cx="1944215" cy="249592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1" name="TextovéPole 10"/>
          <p:cNvSpPr txBox="1"/>
          <p:nvPr/>
        </p:nvSpPr>
        <p:spPr>
          <a:xfrm>
            <a:off x="6444208" y="530120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únor</a:t>
            </a:r>
            <a:endParaRPr lang="cs-CZ" sz="2400" dirty="0"/>
          </a:p>
        </p:txBody>
      </p:sp>
      <p:pic>
        <p:nvPicPr>
          <p:cNvPr id="5122" name="Picture 2" descr="http://t0.gstatic.com/images?q=tbn:ANd9GcRzkOQHoDYGFv9o102lmg3P9ogwW3xSEpQ8T_es972lU07rNItb8Q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204864"/>
            <a:ext cx="2031107" cy="276339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124" name="Picture 4" descr="http://t3.gstatic.com/images?q=tbn:ANd9GcT44GEHpZFkjT9XoxbRjyp119z84AuIoJqJGvJ4tIPsKijpC4yQL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2276872"/>
            <a:ext cx="2232248" cy="252028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126" name="Picture 6" descr="http://t2.gstatic.com/images?q=tbn:ANd9GcSFTc-TpYXixpmylomAC1xEohNZtljdjJsIV3MeaCJKdLv2XcCd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2204864"/>
            <a:ext cx="2160240" cy="259228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11760" y="260648"/>
            <a:ext cx="3960440" cy="92333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Jarní měsíce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9330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březen</a:t>
            </a:r>
            <a:endParaRPr lang="cs-CZ" sz="2400" dirty="0"/>
          </a:p>
        </p:txBody>
      </p:sp>
      <p:pic>
        <p:nvPicPr>
          <p:cNvPr id="31748" name="Picture 4" descr="http://t0.gstatic.com/images?q=tbn:ANd9GcTlgVabHnbflo_o5fKKILo5JQtCTiuBzycIZAK-WQcFSsLzJdzuz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556792"/>
            <a:ext cx="2736304" cy="21602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940152" y="40050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duben</a:t>
            </a:r>
            <a:endParaRPr lang="cs-CZ" sz="2400" dirty="0"/>
          </a:p>
        </p:txBody>
      </p:sp>
      <p:pic>
        <p:nvPicPr>
          <p:cNvPr id="31750" name="Picture 6" descr="http://t0.gstatic.com/images?q=tbn:ANd9GcSqvmcOMOx9iEEeUj6l9ZUaWdX4Ayi-vQoLYBtw5tVammFbiWm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4077072"/>
            <a:ext cx="2736304" cy="208823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563888" y="623731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květen</a:t>
            </a:r>
            <a:endParaRPr lang="cs-CZ" sz="2400" dirty="0"/>
          </a:p>
        </p:txBody>
      </p:sp>
      <p:pic>
        <p:nvPicPr>
          <p:cNvPr id="4098" name="Picture 2" descr="http://t1.gstatic.com/images?q=tbn:ANd9GcRQkMOQxKzJRJIWsdU9Lxp3bdhyq5FZb0VpPais2_Uv4YRat16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556792"/>
            <a:ext cx="2880320" cy="21602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11760" y="332656"/>
            <a:ext cx="38315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Letní měsíce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386104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červen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93305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červenec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60932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srpen</a:t>
            </a:r>
            <a:endParaRPr lang="cs-CZ" sz="2400" dirty="0"/>
          </a:p>
        </p:txBody>
      </p:sp>
      <p:pic>
        <p:nvPicPr>
          <p:cNvPr id="3074" name="Picture 2" descr="http://t2.gstatic.com/images?q=tbn:ANd9GcSKBCelVRNF8HtmjWcps9nYlnXgXy4H5S2aauFrrn1Mc_Pp8UgxA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00808"/>
            <a:ext cx="3312368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 descr="http://t1.gstatic.com/images?q=tbn:ANd9GcTzPx2EL_goqa6vkMde2heN5A0p4GlGu7VYUQswhIicoGg9T7HlmSURh1HjI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700808"/>
            <a:ext cx="3024336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8" name="Picture 6" descr="http://t3.gstatic.com/images?q=tbn:ANd9GcRAPuTpM3BJZMn3LgJEsZcZKRNKY-khXnVocyNOcqZCQVFizlJ8lQ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005064"/>
            <a:ext cx="3312368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Jokerman" pitchFamily="82" charset="0"/>
              </a:rPr>
              <a:t>Zdroje dostupné z :</a:t>
            </a:r>
            <a:br>
              <a:rPr lang="cs-CZ" dirty="0" smtClean="0">
                <a:latin typeface="Jokerman" pitchFamily="82" charset="0"/>
              </a:rPr>
            </a:br>
            <a:endParaRPr lang="cs-CZ" dirty="0">
              <a:latin typeface="Jokerman" pitchFamily="82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0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ifotovideo.cz</a:t>
            </a:r>
            <a:r>
              <a:rPr lang="cs-CZ" dirty="0" smtClean="0"/>
              <a:t>/galerie/novy-</a:t>
            </a:r>
            <a:r>
              <a:rPr lang="cs-CZ" dirty="0" err="1" smtClean="0"/>
              <a:t>porg</a:t>
            </a:r>
            <a:r>
              <a:rPr lang="cs-CZ" dirty="0" smtClean="0"/>
              <a:t>-</a:t>
            </a:r>
            <a:r>
              <a:rPr lang="cs-CZ" dirty="0" err="1" smtClean="0"/>
              <a:t>kvety</a:t>
            </a:r>
            <a:r>
              <a:rPr lang="cs-CZ" dirty="0" smtClean="0"/>
              <a:t>-jara/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0" y="162880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horoskopnamiru.cz</a:t>
            </a:r>
            <a:r>
              <a:rPr lang="cs-CZ" dirty="0" smtClean="0"/>
              <a:t>/</a:t>
            </a:r>
            <a:r>
              <a:rPr lang="cs-CZ" dirty="0" err="1" smtClean="0"/>
              <a:t>astronomicke</a:t>
            </a:r>
            <a:r>
              <a:rPr lang="cs-CZ" dirty="0" smtClean="0"/>
              <a:t>-</a:t>
            </a:r>
            <a:r>
              <a:rPr lang="cs-CZ" dirty="0" err="1" smtClean="0"/>
              <a:t>leto</a:t>
            </a:r>
            <a:r>
              <a:rPr lang="cs-CZ" dirty="0" smtClean="0"/>
              <a:t>-2010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0" y="22768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http://style-girl-</a:t>
            </a:r>
            <a:r>
              <a:rPr lang="cs-CZ" dirty="0" err="1" smtClean="0"/>
              <a:t>cz.blog.cz</a:t>
            </a:r>
            <a:r>
              <a:rPr lang="cs-CZ" dirty="0" smtClean="0"/>
              <a:t>/1107/</a:t>
            </a:r>
            <a:r>
              <a:rPr lang="cs-CZ" dirty="0" err="1" smtClean="0"/>
              <a:t>fight</a:t>
            </a:r>
            <a:r>
              <a:rPr lang="cs-CZ" dirty="0" smtClean="0"/>
              <a:t>-0-3-</a:t>
            </a:r>
            <a:r>
              <a:rPr lang="cs-CZ" dirty="0" err="1" smtClean="0"/>
              <a:t>leto</a:t>
            </a:r>
            <a:r>
              <a:rPr lang="cs-CZ" dirty="0" smtClean="0"/>
              <a:t>-</a:t>
            </a:r>
            <a:r>
              <a:rPr lang="cs-CZ" dirty="0" err="1" smtClean="0"/>
              <a:t>vs</a:t>
            </a:r>
            <a:r>
              <a:rPr lang="cs-CZ" dirty="0" smtClean="0"/>
              <a:t>-zima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0" y="2996952"/>
            <a:ext cx="37911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http://matyldakr.blog.cz/1101/podzim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0" y="335699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http://zena.centrum.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deti</a:t>
            </a:r>
            <a:r>
              <a:rPr lang="cs-CZ" dirty="0" smtClean="0"/>
              <a:t>/</a:t>
            </a:r>
            <a:r>
              <a:rPr lang="cs-CZ" dirty="0" err="1" smtClean="0"/>
              <a:t>skolaci</a:t>
            </a:r>
            <a:r>
              <a:rPr lang="cs-CZ" dirty="0" smtClean="0"/>
              <a:t>-a-</a:t>
            </a:r>
            <a:r>
              <a:rPr lang="cs-CZ" dirty="0" err="1" smtClean="0"/>
              <a:t>pubertaci</a:t>
            </a:r>
            <a:r>
              <a:rPr lang="cs-CZ" dirty="0" smtClean="0"/>
              <a:t>/</a:t>
            </a:r>
            <a:r>
              <a:rPr lang="cs-CZ" dirty="0" err="1" smtClean="0"/>
              <a:t>clanek.phtml</a:t>
            </a:r>
            <a:r>
              <a:rPr lang="cs-CZ" dirty="0" smtClean="0"/>
              <a:t>?id=720717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0" y="40050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ahaonline.cz</a:t>
            </a:r>
            <a:r>
              <a:rPr lang="cs-CZ" dirty="0" smtClean="0"/>
              <a:t>/</a:t>
            </a:r>
            <a:r>
              <a:rPr lang="cs-CZ" dirty="0" err="1" smtClean="0"/>
              <a:t>clanek</a:t>
            </a:r>
            <a:r>
              <a:rPr lang="cs-CZ" dirty="0" smtClean="0"/>
              <a:t>/</a:t>
            </a:r>
            <a:r>
              <a:rPr lang="cs-CZ" dirty="0" err="1" smtClean="0"/>
              <a:t>musite</a:t>
            </a:r>
            <a:r>
              <a:rPr lang="cs-CZ" dirty="0" smtClean="0"/>
              <a:t>-vedet/5832/dnes-to-bude-foukat-</a:t>
            </a:r>
            <a:r>
              <a:rPr lang="cs-CZ" dirty="0" err="1" smtClean="0"/>
              <a:t>bezte</a:t>
            </a:r>
            <a:r>
              <a:rPr lang="cs-CZ" dirty="0" smtClean="0"/>
              <a:t>-</a:t>
            </a:r>
            <a:r>
              <a:rPr lang="cs-CZ" dirty="0" err="1" smtClean="0"/>
              <a:t>poustet</a:t>
            </a:r>
            <a:r>
              <a:rPr lang="cs-CZ" dirty="0" smtClean="0"/>
              <a:t>-draky.</a:t>
            </a:r>
            <a:r>
              <a:rPr lang="cs-CZ" dirty="0" err="1" smtClean="0"/>
              <a:t>html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0" y="4941168"/>
            <a:ext cx="30843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http://b5-</a:t>
            </a:r>
            <a:r>
              <a:rPr lang="cs-CZ" dirty="0" err="1" smtClean="0"/>
              <a:t>broumov.ic.cz</a:t>
            </a:r>
            <a:r>
              <a:rPr lang="cs-CZ" dirty="0" smtClean="0"/>
              <a:t>/?p=13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0" y="530120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http://prozeny.blesk.cz/clanek/pro-zeny-vanocni-priloha/57780/kdyz-partner-nenavidi-vanoce.html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0" y="6237312"/>
            <a:ext cx="31421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amade.cz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/zima/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572000" y="9087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hostomice.cz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page</a:t>
            </a:r>
            <a:r>
              <a:rPr lang="cs-CZ" dirty="0" smtClean="0"/>
              <a:t>=detail-</a:t>
            </a:r>
            <a:r>
              <a:rPr lang="cs-CZ" dirty="0" err="1" smtClean="0"/>
              <a:t>clanku</a:t>
            </a:r>
            <a:r>
              <a:rPr lang="cs-CZ" dirty="0" smtClean="0"/>
              <a:t>&amp;</a:t>
            </a:r>
            <a:r>
              <a:rPr lang="cs-CZ" dirty="0" err="1" smtClean="0"/>
              <a:t>clanek</a:t>
            </a:r>
            <a:r>
              <a:rPr lang="cs-CZ" dirty="0" smtClean="0"/>
              <a:t>=141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572000" y="14847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mkzjes.cz</a:t>
            </a:r>
            <a:r>
              <a:rPr lang="cs-CZ" dirty="0" smtClean="0"/>
              <a:t>/program.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work</a:t>
            </a:r>
            <a:r>
              <a:rPr lang="cs-CZ" dirty="0" smtClean="0"/>
              <a:t>=archive&amp;start=1800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572000" y="25649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mimibazar.cz</a:t>
            </a:r>
            <a:r>
              <a:rPr lang="cs-CZ" dirty="0" smtClean="0"/>
              <a:t>/</a:t>
            </a:r>
            <a:r>
              <a:rPr lang="cs-CZ" dirty="0" err="1" smtClean="0"/>
              <a:t>rodinne</a:t>
            </a:r>
            <a:r>
              <a:rPr lang="cs-CZ" dirty="0" smtClean="0"/>
              <a:t>_foto.</a:t>
            </a:r>
            <a:r>
              <a:rPr lang="cs-CZ" dirty="0" err="1" smtClean="0"/>
              <a:t>php</a:t>
            </a:r>
            <a:r>
              <a:rPr lang="cs-CZ" dirty="0" smtClean="0"/>
              <a:t>?id=2798751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4572000" y="32129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zsblatnice.websnadno.cz</a:t>
            </a:r>
            <a:r>
              <a:rPr lang="cs-CZ" dirty="0" smtClean="0"/>
              <a:t>/Ze-</a:t>
            </a:r>
            <a:r>
              <a:rPr lang="cs-CZ" dirty="0" err="1" smtClean="0"/>
              <a:t>skolniho</a:t>
            </a:r>
            <a:r>
              <a:rPr lang="cs-CZ" dirty="0" smtClean="0"/>
              <a:t>-roku-20102011.html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4572000" y="393305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ceskatelevize.cz</a:t>
            </a:r>
            <a:r>
              <a:rPr lang="cs-CZ" dirty="0" smtClean="0"/>
              <a:t>/ct24/</a:t>
            </a:r>
            <a:r>
              <a:rPr lang="cs-CZ" dirty="0" err="1" smtClean="0"/>
              <a:t>svet</a:t>
            </a:r>
            <a:r>
              <a:rPr lang="cs-CZ" dirty="0" smtClean="0"/>
              <a:t>/43214-</a:t>
            </a:r>
            <a:r>
              <a:rPr lang="cs-CZ" dirty="0" err="1" smtClean="0"/>
              <a:t>zaci</a:t>
            </a:r>
            <a:r>
              <a:rPr lang="cs-CZ" dirty="0" smtClean="0"/>
              <a:t>-na-</a:t>
            </a:r>
            <a:r>
              <a:rPr lang="cs-CZ" dirty="0" err="1" smtClean="0"/>
              <a:t>slovensku</a:t>
            </a:r>
            <a:r>
              <a:rPr lang="cs-CZ" dirty="0" smtClean="0"/>
              <a:t>-dostanou-nove-</a:t>
            </a:r>
            <a:r>
              <a:rPr lang="cs-CZ" dirty="0" err="1" smtClean="0"/>
              <a:t>vysvedceni</a:t>
            </a:r>
            <a:r>
              <a:rPr lang="cs-CZ" dirty="0" smtClean="0"/>
              <a:t>-</a:t>
            </a:r>
            <a:r>
              <a:rPr lang="cs-CZ" dirty="0" err="1" smtClean="0"/>
              <a:t>skoly</a:t>
            </a:r>
            <a:r>
              <a:rPr lang="cs-CZ" dirty="0" smtClean="0"/>
              <a:t>-ho-kritizuji/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572000" y="486916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agroseznam.cz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agro</a:t>
            </a:r>
            <a:r>
              <a:rPr lang="cs-CZ" dirty="0" smtClean="0"/>
              <a:t>-</a:t>
            </a:r>
            <a:r>
              <a:rPr lang="cs-CZ" dirty="0" err="1" smtClean="0"/>
              <a:t>sluzby</a:t>
            </a:r>
            <a:r>
              <a:rPr lang="cs-CZ" dirty="0" smtClean="0"/>
              <a:t>/detail-</a:t>
            </a:r>
            <a:r>
              <a:rPr lang="cs-CZ" dirty="0" err="1" smtClean="0"/>
              <a:t>inzeratu</a:t>
            </a:r>
            <a:r>
              <a:rPr lang="cs-CZ" dirty="0" smtClean="0"/>
              <a:t>/17394-sklizen-obili-a-</a:t>
            </a:r>
            <a:r>
              <a:rPr lang="cs-CZ" dirty="0" err="1" smtClean="0"/>
              <a:t>senaze</a:t>
            </a:r>
            <a:r>
              <a:rPr lang="cs-CZ" dirty="0" smtClean="0"/>
              <a:t>-2010.html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4687395" y="5949280"/>
            <a:ext cx="445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benfica.cz</a:t>
            </a:r>
            <a:r>
              <a:rPr lang="cs-CZ" dirty="0" smtClean="0"/>
              <a:t>/</a:t>
            </a:r>
            <a:r>
              <a:rPr lang="cs-CZ" dirty="0" err="1" smtClean="0"/>
              <a:t>zajezdy.asp</a:t>
            </a:r>
            <a:r>
              <a:rPr lang="cs-CZ" dirty="0" smtClean="0"/>
              <a:t>?</a:t>
            </a:r>
            <a:r>
              <a:rPr lang="cs-CZ" dirty="0" err="1" smtClean="0"/>
              <a:t>zajezd</a:t>
            </a:r>
            <a:r>
              <a:rPr lang="cs-CZ" dirty="0" smtClean="0"/>
              <a:t>=45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186</TotalTime>
  <Words>169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Zdroje dostupné z 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OEM</cp:lastModifiedBy>
  <cp:revision>8</cp:revision>
  <dcterms:created xsi:type="dcterms:W3CDTF">2012-05-15T17:25:05Z</dcterms:created>
  <dcterms:modified xsi:type="dcterms:W3CDTF">2012-06-26T12:47:53Z</dcterms:modified>
</cp:coreProperties>
</file>