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86835" autoAdjust="0"/>
  </p:normalViewPr>
  <p:slideViewPr>
    <p:cSldViewPr>
      <p:cViewPr varScale="1">
        <p:scale>
          <a:sx n="43" d="100"/>
          <a:sy n="43" d="100"/>
        </p:scale>
        <p:origin x="-7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08E25F-63A6-4E88-9BA8-41C5F2083850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84CEC-7363-4745-BB26-C53999021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84CEC-7363-4745-BB26-C53999021CC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3666C77-E9DC-4390-85AD-1F4CE98E88ED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66CB20B-0B68-4150-AA63-DAE4C150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88640"/>
            <a:ext cx="57658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484787"/>
          <a:ext cx="8496944" cy="5458639"/>
        </p:xfrm>
        <a:graphic>
          <a:graphicData uri="http://schemas.openxmlformats.org/drawingml/2006/table">
            <a:tbl>
              <a:tblPr/>
              <a:tblGrid>
                <a:gridCol w="1710633"/>
                <a:gridCol w="6786311"/>
              </a:tblGrid>
              <a:tr h="6423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 08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Na louce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III/2 INOVACE A ZKVALITNĚNÍ VÝUKY </a:t>
                      </a:r>
                      <a:r>
                        <a:rPr kumimoji="0" lang="cs-CZ" sz="16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PROSTŘEDNICTVÍM </a:t>
                      </a:r>
                      <a:r>
                        <a:rPr kumimoji="0" lang="cs-CZ" sz="16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ICT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Jana Fabiánková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ZŠ </a:t>
                      </a:r>
                      <a:r>
                        <a:rPr kumimoji="0"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příspěvková organizace, </a:t>
                      </a:r>
                      <a:r>
                        <a:rPr kumimoji="0"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02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Prvouka -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 LÉTO 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08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 –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15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774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jako prezentace nově probíraného učiva, nebo ho lze využít v rámci opakování.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Inovace – interaktivní způsob 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učení 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316026">
            <a:off x="502632" y="635969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3">
                    <a:lumMod val="75000"/>
                  </a:schemeClr>
                </a:solidFill>
                <a:latin typeface="Jokerman" pitchFamily="82" charset="0"/>
              </a:rPr>
              <a:t>Na louce</a:t>
            </a:r>
            <a:endParaRPr lang="cs-CZ" sz="8000" dirty="0">
              <a:solidFill>
                <a:schemeClr val="accent3">
                  <a:lumMod val="75000"/>
                </a:schemeClr>
              </a:solidFill>
              <a:latin typeface="Jokerman" pitchFamily="82" charset="0"/>
            </a:endParaRPr>
          </a:p>
        </p:txBody>
      </p:sp>
      <p:pic>
        <p:nvPicPr>
          <p:cNvPr id="1026" name="Picture 2" descr="http://www.michalkvarda.cz/photos/italie-toskansko-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060848"/>
            <a:ext cx="6267450" cy="41814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prvnikrok.cz/clanky/obrazky/870/kopriv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3324225" cy="4181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4" name="Picture 4" descr="http://1.bp.blogspot.com/-8NZd3r0R_uo/TZGdxT1uB-I/AAAAAAAAAAc/gX38nkETE7k/s1600/hluchav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836712"/>
            <a:ext cx="3707087" cy="35650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971600" y="4725144"/>
            <a:ext cx="266429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kopřiva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7984" y="4725144"/>
            <a:ext cx="35317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hluchavka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 descr="http://www.skudci.com/images/belasek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700808"/>
            <a:ext cx="2820323" cy="32377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0" name="Picture 2" descr="http://t1.gstatic.com/images?q=tbn:ANd9GcQutytrwCwPL-rkfz5l6ffZdf_FHglRtpODd18RerRQLy-DVG4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700808"/>
            <a:ext cx="4176464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2771800" y="332656"/>
            <a:ext cx="28803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Jokerman" pitchFamily="82" charset="0"/>
              </a:rPr>
              <a:t>Motýli</a:t>
            </a:r>
            <a:endParaRPr lang="cs-CZ" sz="6600" dirty="0">
              <a:solidFill>
                <a:schemeClr val="accent3">
                  <a:lumMod val="60000"/>
                  <a:lumOff val="40000"/>
                </a:schemeClr>
              </a:solidFill>
              <a:latin typeface="Jokerman" pitchFamily="82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5157192"/>
            <a:ext cx="4681753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40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abočka paví oko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75872" y="5157192"/>
            <a:ext cx="197201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bělásek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abweb.unas.cz/phprs/storage/200801151519_hermanek%20lekars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104381" cy="45167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0" name="Picture 4" descr="http://skoladolhabartice.sweb.cz/obrazky/lecivky/divizna-velkokve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32656"/>
            <a:ext cx="2880320" cy="45962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827584" y="5229200"/>
            <a:ext cx="259718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heřmánek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12687" y="5229200"/>
            <a:ext cx="192392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divizna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zs.stonarov.indos.cz/predmety/rostliny_stonarov/image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48680"/>
            <a:ext cx="3840088" cy="2880067"/>
          </a:xfrm>
          <a:prstGeom prst="rect">
            <a:avLst/>
          </a:prstGeom>
          <a:noFill/>
        </p:spPr>
      </p:pic>
      <p:pic>
        <p:nvPicPr>
          <p:cNvPr id="31748" name="Picture 4" descr="http://static.howstuffworks.com/gif/creeping-buttercup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548680"/>
            <a:ext cx="3936437" cy="2952328"/>
          </a:xfrm>
          <a:prstGeom prst="rect">
            <a:avLst/>
          </a:prstGeom>
          <a:noFill/>
        </p:spPr>
      </p:pic>
      <p:pic>
        <p:nvPicPr>
          <p:cNvPr id="5122" name="Picture 2" descr="http://t1.gstatic.com/images?q=tbn:ANd9GcTww7VYGlJ66zcc9tJn4GWyGBX1JI_uB0EwM7GpM8k5FVAKFFuw4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548680"/>
            <a:ext cx="3672408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4" name="Picture 4" descr="http://t2.gstatic.com/images?q=tbn:ANd9GcQTgYhNq22eNGM8H14rNdvs-LvtuvauDEIal-FazmDN-cT5V2t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548680"/>
            <a:ext cx="3960440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79512" y="3933056"/>
            <a:ext cx="432048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sedmikráska chudobka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4005064"/>
            <a:ext cx="432048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blatouch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http://www.tvojelekarna.cz/167-343-thickbox/vlci-mak-cerveny-kv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548680"/>
            <a:ext cx="3672408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2774" name="Picture 6" descr="http://files.vcela.webnode.cz/200000051-2c9882e8c6/v%C4%8De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365104"/>
            <a:ext cx="2330247" cy="1446659"/>
          </a:xfrm>
          <a:prstGeom prst="rect">
            <a:avLst/>
          </a:prstGeom>
          <a:noFill/>
        </p:spPr>
      </p:pic>
      <p:pic>
        <p:nvPicPr>
          <p:cNvPr id="32776" name="Picture 8" descr="http://tapety-na-plochu.luksoft.cz/nahled-velky/vos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293096"/>
            <a:ext cx="2520280" cy="1674937"/>
          </a:xfrm>
          <a:prstGeom prst="rect">
            <a:avLst/>
          </a:prstGeom>
          <a:noFill/>
        </p:spPr>
      </p:pic>
      <p:pic>
        <p:nvPicPr>
          <p:cNvPr id="4098" name="Picture 2" descr="http://t1.gstatic.com/images?q=tbn:ANd9GcRTzNvX0WcEgOnXupIFmSq79Tg7HZkewNG8rzmUmlwCZhiTyXx_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548680"/>
            <a:ext cx="3312368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755576" y="3212976"/>
            <a:ext cx="32880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kopretina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96410" y="3212976"/>
            <a:ext cx="29033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vlčí mák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7704" y="5805264"/>
            <a:ext cx="123944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vosa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64009" y="5805264"/>
            <a:ext cx="139172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včela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www.garten.cz/images_data/4869-myosotis-pomnenka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716" y="260648"/>
            <a:ext cx="3832184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798" name="Picture 6" descr="http://www.celysvet.cz/fotky/jetel-lucni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88640"/>
            <a:ext cx="4318020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800" name="Picture 8" descr="http://files.svetesoteriky.webnode.cz/200000190-ec87ced824/12zvon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068960"/>
            <a:ext cx="2700046" cy="36000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4932040" y="5157192"/>
            <a:ext cx="17411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chrpa</a:t>
            </a:r>
            <a:endParaRPr lang="cs-CZ" sz="4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72200" y="3501008"/>
            <a:ext cx="135485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jetel</a:t>
            </a:r>
            <a:endParaRPr lang="cs-CZ" sz="4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3528" y="3645024"/>
            <a:ext cx="207300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zvonek</a:t>
            </a:r>
            <a:endParaRPr lang="cs-CZ" sz="4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33796" name="Picture 4" descr="http://files.svetesoteriky.webnode.cz/200000215-3afd23b7b0/12chrp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2852936"/>
            <a:ext cx="2376264" cy="31683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467544" y="1988840"/>
            <a:ext cx="298350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pomněnka</a:t>
            </a:r>
            <a:endParaRPr lang="cs-CZ" sz="4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www.ireceptar.cz/res/data/054/0066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980728"/>
            <a:ext cx="3960440" cy="29745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4" name="Picture 4" descr="http://files.tachyon-ostrava.webnode.cz/200000050-c3781c471f/smetan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980728"/>
            <a:ext cx="4036829" cy="30293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http://t2.gstatic.com/images?q=tbn:ANd9GcSAT-jBx9K63GjG_A-ceDqjEWgfgIpesIWMBSOnHFvRm47UWUZ_1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4149080"/>
            <a:ext cx="2476500" cy="18478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2996952"/>
            <a:ext cx="37240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pryskyřník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9992" y="2276872"/>
            <a:ext cx="446357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smetanka lékařská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5877272"/>
            <a:ext cx="446357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čmelák</a:t>
            </a:r>
            <a:endParaRPr lang="cs-CZ" sz="40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332656"/>
            <a:ext cx="7467600" cy="1143000"/>
          </a:xfrm>
        </p:spPr>
        <p:txBody>
          <a:bodyPr/>
          <a:lstStyle/>
          <a:p>
            <a:r>
              <a:rPr lang="cs-CZ" dirty="0" smtClean="0"/>
              <a:t>Zdroje dostupné z :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79512" y="148478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michalkvarda.cz</a:t>
            </a:r>
            <a:r>
              <a:rPr lang="cs-CZ" dirty="0" smtClean="0"/>
              <a:t>/image.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tag</a:t>
            </a:r>
            <a:r>
              <a:rPr lang="cs-CZ" dirty="0" smtClean="0"/>
              <a:t>=</a:t>
            </a:r>
            <a:r>
              <a:rPr lang="cs-CZ" dirty="0" err="1" smtClean="0"/>
              <a:t>zvln</a:t>
            </a:r>
            <a:r>
              <a:rPr lang="cs-CZ" dirty="0" smtClean="0"/>
              <a:t>%C4%9Bn%C3%A1-krajina&amp;id_foto=320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9512" y="24208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prvnikrok.cz</a:t>
            </a:r>
            <a:r>
              <a:rPr lang="cs-CZ" dirty="0" smtClean="0"/>
              <a:t>/detail-</a:t>
            </a:r>
            <a:r>
              <a:rPr lang="cs-CZ" dirty="0" err="1" smtClean="0"/>
              <a:t>clanek.php</a:t>
            </a:r>
            <a:r>
              <a:rPr lang="cs-CZ" dirty="0" smtClean="0"/>
              <a:t>?</a:t>
            </a:r>
            <a:r>
              <a:rPr lang="cs-CZ" dirty="0" err="1" smtClean="0"/>
              <a:t>clanek</a:t>
            </a:r>
            <a:r>
              <a:rPr lang="cs-CZ" dirty="0" smtClean="0"/>
              <a:t>=870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1520" y="30689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http://bylinkyprozdravi.blogspot.cz/2011/03/hluchavka-bila.html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79512" y="37170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http://cs.wikipedia.org/wiki/Mot%C3%BDli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79512" y="4365104"/>
            <a:ext cx="43524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http://ailinonaldea.blog.cz/1107/motylci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51520" y="4797152"/>
            <a:ext cx="40238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http://byliny.</a:t>
            </a:r>
            <a:r>
              <a:rPr lang="cs-CZ" dirty="0" err="1" smtClean="0"/>
              <a:t>apatykar.info</a:t>
            </a:r>
            <a:r>
              <a:rPr lang="cs-CZ" dirty="0" smtClean="0"/>
              <a:t>/</a:t>
            </a:r>
            <a:r>
              <a:rPr lang="cs-CZ" dirty="0" err="1" smtClean="0"/>
              <a:t>clanek</a:t>
            </a:r>
            <a:r>
              <a:rPr lang="cs-CZ" dirty="0" smtClean="0"/>
              <a:t>-1/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79512" y="5157192"/>
            <a:ext cx="4289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http://www.ordinace.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clanek</a:t>
            </a:r>
            <a:r>
              <a:rPr lang="cs-CZ" dirty="0" smtClean="0"/>
              <a:t>/divizna/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http://cs.wikipedia.org/wiki/Sedmikr%C3%A1ska_chudobka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51520" y="6165304"/>
            <a:ext cx="44694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http://en.wikipedia.org/wiki/Ranunculus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067944" y="18448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http://fotobanka.mlhovina.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obrazek</a:t>
            </a:r>
            <a:r>
              <a:rPr lang="cs-CZ" dirty="0" smtClean="0"/>
              <a:t>-98-q-Kopretina-bila-</a:t>
            </a:r>
            <a:r>
              <a:rPr lang="cs-CZ" dirty="0" err="1" smtClean="0"/>
              <a:t>Leucanthemum</a:t>
            </a:r>
            <a:r>
              <a:rPr lang="cs-CZ" dirty="0" smtClean="0"/>
              <a:t>-</a:t>
            </a:r>
            <a:r>
              <a:rPr lang="cs-CZ" dirty="0" err="1" smtClean="0"/>
              <a:t>vulgare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139952" y="24928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hasici</a:t>
            </a:r>
            <a:r>
              <a:rPr lang="cs-CZ" dirty="0" smtClean="0"/>
              <a:t>-</a:t>
            </a:r>
            <a:r>
              <a:rPr lang="cs-CZ" dirty="0" err="1" smtClean="0"/>
              <a:t>zbysov.cz</a:t>
            </a:r>
            <a:r>
              <a:rPr lang="cs-CZ" dirty="0" smtClean="0"/>
              <a:t>/archiv/hmyz.</a:t>
            </a:r>
            <a:r>
              <a:rPr lang="cs-CZ" dirty="0" err="1" smtClean="0"/>
              <a:t>htm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283968" y="4077072"/>
            <a:ext cx="46805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http://www.e-zahrady.</a:t>
            </a:r>
            <a:r>
              <a:rPr lang="cs-CZ" dirty="0" err="1" smtClean="0"/>
              <a:t>cz</a:t>
            </a:r>
            <a:r>
              <a:rPr lang="cs-CZ" dirty="0" smtClean="0"/>
              <a:t>/atlas-rostlin/</a:t>
            </a:r>
            <a:r>
              <a:rPr lang="cs-CZ" dirty="0" err="1" smtClean="0"/>
              <a:t>makovite</a:t>
            </a:r>
            <a:r>
              <a:rPr lang="cs-CZ" dirty="0" smtClean="0"/>
              <a:t>-</a:t>
            </a:r>
            <a:r>
              <a:rPr lang="cs-CZ" dirty="0" err="1" smtClean="0"/>
              <a:t>papaveraceae</a:t>
            </a:r>
            <a:r>
              <a:rPr lang="cs-CZ" dirty="0" smtClean="0"/>
              <a:t>/174-mak-vlci-</a:t>
            </a:r>
            <a:r>
              <a:rPr lang="cs-CZ" dirty="0" err="1" smtClean="0"/>
              <a:t>papaver</a:t>
            </a:r>
            <a:r>
              <a:rPr lang="cs-CZ" dirty="0" smtClean="0"/>
              <a:t>-</a:t>
            </a:r>
            <a:r>
              <a:rPr lang="cs-CZ" dirty="0" err="1" smtClean="0"/>
              <a:t>rhoeas.html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hasici</a:t>
            </a:r>
            <a:r>
              <a:rPr lang="cs-CZ" dirty="0" smtClean="0"/>
              <a:t>-</a:t>
            </a:r>
            <a:r>
              <a:rPr lang="cs-CZ" dirty="0" err="1" smtClean="0"/>
              <a:t>zbysov.cz</a:t>
            </a:r>
            <a:r>
              <a:rPr lang="cs-CZ" dirty="0" smtClean="0"/>
              <a:t>/archiv/hmyz.</a:t>
            </a:r>
            <a:r>
              <a:rPr lang="cs-CZ" dirty="0" err="1" smtClean="0"/>
              <a:t>htm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1967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garten.cz</a:t>
            </a:r>
            <a:r>
              <a:rPr lang="cs-CZ" dirty="0" smtClean="0"/>
              <a:t>/a/</a:t>
            </a:r>
            <a:r>
              <a:rPr lang="cs-CZ" dirty="0" err="1" smtClean="0"/>
              <a:t>cz</a:t>
            </a:r>
            <a:r>
              <a:rPr lang="cs-CZ" dirty="0" smtClean="0"/>
              <a:t>/4869-</a:t>
            </a:r>
            <a:r>
              <a:rPr lang="cs-CZ" dirty="0" err="1" smtClean="0"/>
              <a:t>myosotis</a:t>
            </a:r>
            <a:r>
              <a:rPr lang="cs-CZ" dirty="0" smtClean="0"/>
              <a:t>-</a:t>
            </a:r>
            <a:r>
              <a:rPr lang="cs-CZ" dirty="0" err="1" smtClean="0"/>
              <a:t>pomnenka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9888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celysvet.cz</a:t>
            </a:r>
            <a:r>
              <a:rPr lang="cs-CZ" dirty="0" smtClean="0"/>
              <a:t>/fotky-jetel-</a:t>
            </a:r>
            <a:r>
              <a:rPr lang="cs-CZ" dirty="0" err="1" smtClean="0"/>
              <a:t>lucni</a:t>
            </a:r>
            <a:r>
              <a:rPr lang="cs-CZ" dirty="0" smtClean="0"/>
              <a:t>-foto-</a:t>
            </a:r>
            <a:r>
              <a:rPr lang="cs-CZ" dirty="0" err="1" smtClean="0"/>
              <a:t>obrazky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http://svetesoteriky.webnode.cz/news/zvonek-21-30-9-/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35730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http://zeth4beatz.blog.cz/0706/chrpa-modra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43651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ireceptar.cz</a:t>
            </a:r>
            <a:r>
              <a:rPr lang="cs-CZ" dirty="0" smtClean="0"/>
              <a:t>/</a:t>
            </a:r>
            <a:r>
              <a:rPr lang="cs-CZ" dirty="0" err="1" smtClean="0"/>
              <a:t>specialy</a:t>
            </a:r>
            <a:r>
              <a:rPr lang="cs-CZ" dirty="0" smtClean="0"/>
              <a:t>/</a:t>
            </a:r>
            <a:r>
              <a:rPr lang="cs-CZ" dirty="0" err="1" smtClean="0"/>
              <a:t>lecive</a:t>
            </a:r>
            <a:r>
              <a:rPr lang="cs-CZ" dirty="0" smtClean="0"/>
              <a:t>-rostliny/</a:t>
            </a:r>
            <a:r>
              <a:rPr lang="cs-CZ" dirty="0" err="1" smtClean="0"/>
              <a:t>podbel</a:t>
            </a:r>
            <a:r>
              <a:rPr lang="cs-CZ" dirty="0" smtClean="0"/>
              <a:t>-</a:t>
            </a:r>
            <a:r>
              <a:rPr lang="cs-CZ" dirty="0" err="1" smtClean="0"/>
              <a:t>lekarsky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50131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http://tachyon-</a:t>
            </a:r>
            <a:r>
              <a:rPr lang="cs-CZ" dirty="0" err="1" smtClean="0"/>
              <a:t>ostrava.webnode.cz</a:t>
            </a:r>
            <a:r>
              <a:rPr lang="cs-CZ" dirty="0" smtClean="0"/>
              <a:t>/</a:t>
            </a:r>
            <a:r>
              <a:rPr lang="cs-CZ" dirty="0" err="1" smtClean="0"/>
              <a:t>products</a:t>
            </a:r>
            <a:r>
              <a:rPr lang="cs-CZ" dirty="0" smtClean="0"/>
              <a:t>/os-</a:t>
            </a:r>
            <a:r>
              <a:rPr lang="cs-CZ" dirty="0" err="1" smtClean="0"/>
              <a:t>liv</a:t>
            </a:r>
            <a:r>
              <a:rPr lang="cs-CZ" dirty="0" smtClean="0"/>
              <a:t>-</a:t>
            </a:r>
            <a:r>
              <a:rPr lang="cs-CZ" dirty="0" err="1" smtClean="0"/>
              <a:t>tachyonizovane</a:t>
            </a:r>
            <a:r>
              <a:rPr lang="cs-CZ" dirty="0" smtClean="0"/>
              <a:t>-TM-tonikum-pro-</a:t>
            </a:r>
            <a:r>
              <a:rPr lang="cs-CZ" dirty="0" err="1" smtClean="0"/>
              <a:t>jatra</a:t>
            </a:r>
            <a:r>
              <a:rPr lang="cs-CZ" dirty="0" smtClean="0"/>
              <a:t>-</a:t>
            </a:r>
            <a:r>
              <a:rPr lang="cs-CZ" dirty="0" err="1" smtClean="0"/>
              <a:t>tachyonized</a:t>
            </a:r>
            <a:r>
              <a:rPr lang="cs-CZ" dirty="0" smtClean="0"/>
              <a:t>-liver-</a:t>
            </a:r>
            <a:r>
              <a:rPr lang="cs-CZ" dirty="0" err="1" smtClean="0"/>
              <a:t>tonic</a:t>
            </a:r>
            <a:r>
              <a:rPr lang="cs-CZ" dirty="0" smtClean="0"/>
              <a:t>-TM/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6309320"/>
            <a:ext cx="40030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biolib.cz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/image/id728/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382</TotalTime>
  <Words>185</Words>
  <Application>Microsoft Office PowerPoint</Application>
  <PresentationFormat>Předvádění na obrazovce (4:3)</PresentationFormat>
  <Paragraphs>62</Paragraphs>
  <Slides>11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Na louce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 dostupné z 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louce</dc:title>
  <dc:creator>Radek</dc:creator>
  <cp:lastModifiedBy>OEM</cp:lastModifiedBy>
  <cp:revision>11</cp:revision>
  <dcterms:created xsi:type="dcterms:W3CDTF">2011-05-14T12:45:03Z</dcterms:created>
  <dcterms:modified xsi:type="dcterms:W3CDTF">2012-06-26T12:48:11Z</dcterms:modified>
</cp:coreProperties>
</file>