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8" r:id="rId4"/>
    <p:sldId id="259" r:id="rId5"/>
    <p:sldId id="261" r:id="rId6"/>
    <p:sldId id="257" r:id="rId7"/>
    <p:sldId id="262" r:id="rId8"/>
    <p:sldId id="263" r:id="rId9"/>
    <p:sldId id="265" r:id="rId10"/>
    <p:sldId id="267" r:id="rId11"/>
    <p:sldId id="266" r:id="rId12"/>
    <p:sldId id="268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B73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08AA0C-69D8-4857-B6F6-A2B7AEA927C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1029236-0C5D-4018-B34D-0F543A5DD1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645121"/>
          <a:ext cx="8280920" cy="5326920"/>
        </p:xfrm>
        <a:graphic>
          <a:graphicData uri="http://schemas.openxmlformats.org/drawingml/2006/table">
            <a:tbl>
              <a:tblPr/>
              <a:tblGrid>
                <a:gridCol w="1610615"/>
                <a:gridCol w="6670305"/>
              </a:tblGrid>
              <a:tr h="646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15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Stromy a rostliny v lese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kumimoji="0"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</a:t>
                      </a:r>
                      <a:r>
                        <a:rPr kumimoji="0"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kumimoji="0"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kumimoji="0"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PODZIM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25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19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Inovace – interaktivní způsob učení.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chemeClr val="tx1"/>
                </a:solidFill>
                <a:latin typeface="Algerian" pitchFamily="82" charset="0"/>
              </a:rPr>
              <a:t>Stromy a rostliny v lese</a:t>
            </a:r>
            <a:endParaRPr lang="cs-CZ" sz="6600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</p:cSld>
  <p:clrMapOvr>
    <a:masterClrMapping/>
  </p:clrMapOvr>
  <p:transition>
    <p:check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Stromy a keře v lese a u lesa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V lese a u lesa roste hodně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stromů</a:t>
            </a:r>
            <a:r>
              <a:rPr lang="cs-CZ" sz="3600" dirty="0" smtClean="0"/>
              <a:t> a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keřů</a:t>
            </a:r>
            <a:r>
              <a:rPr lang="cs-CZ" sz="3600" dirty="0" smtClean="0"/>
              <a:t>.Jak vypadají?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3068960"/>
            <a:ext cx="7992888" cy="29104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Na okraji lesů rostou  břízy a lísky.Všímejte si v čem se liší.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Strom má kmen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větve.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Keře nemají kmen.Mají pouze větve.Ty se větví přímo u země nebo těsně nad zemí.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1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60040" cy="3908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 descr="d755f9f8ea_68229241_o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836712"/>
            <a:ext cx="4059238" cy="42126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1115616" y="5229200"/>
            <a:ext cx="252028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5445224"/>
            <a:ext cx="1872208" cy="770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31640" y="5229200"/>
            <a:ext cx="21555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strom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0192" y="5373216"/>
            <a:ext cx="12835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keř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42" name="Picture 2" descr="http://t1.gstatic.com/images?q=tbn:ANd9GcSwVZs1ZZlvb1fn7CJKxniqGMN20XIOfhThksp8hdpIQedgO9MX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980728"/>
            <a:ext cx="3168352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riz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980728"/>
            <a:ext cx="3130319" cy="2347739"/>
          </a:xfrm>
          <a:prstGeom prst="rect">
            <a:avLst/>
          </a:prstGeom>
        </p:spPr>
      </p:pic>
      <p:pic>
        <p:nvPicPr>
          <p:cNvPr id="5" name="Obrázek 4" descr="6233-aesculus-hippocastanum-jirovec-madal-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1" y="332656"/>
            <a:ext cx="4648265" cy="309634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899592" y="3501008"/>
            <a:ext cx="2421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jírovec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5656" y="5373216"/>
            <a:ext cx="14606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lípa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04248" y="3573016"/>
            <a:ext cx="18918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bříza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4" name="Picture 2" descr="http://t3.gstatic.com/images?q=tbn:ANd9GcSc9apxxB_iqlkm4ZxbOv7J4NRqpx32XytKaiPutSOBTb72G6Jia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789040"/>
            <a:ext cx="2736304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12776"/>
            <a:ext cx="4114800" cy="45720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Lípa</a:t>
            </a:r>
          </a:p>
          <a:p>
            <a:r>
              <a:rPr lang="cs-CZ" sz="2800" dirty="0" smtClean="0"/>
              <a:t>je to náš </a:t>
            </a:r>
            <a:r>
              <a:rPr lang="cs-CZ" sz="2800" u="sng" dirty="0" smtClean="0"/>
              <a:t>národní strom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Bříza</a:t>
            </a:r>
          </a:p>
          <a:p>
            <a:r>
              <a:rPr lang="cs-CZ" sz="2800" dirty="0" smtClean="0"/>
              <a:t>Bříza má </a:t>
            </a:r>
            <a:r>
              <a:rPr lang="cs-CZ" sz="2800" u="sng" dirty="0" smtClean="0"/>
              <a:t>bíločerný kmen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Jírovec</a:t>
            </a:r>
          </a:p>
          <a:p>
            <a:r>
              <a:rPr lang="cs-CZ" sz="2800" dirty="0" smtClean="0"/>
              <a:t>Plody jírovce jsou </a:t>
            </a:r>
            <a:r>
              <a:rPr lang="cs-CZ" sz="2800" u="sng" dirty="0" smtClean="0"/>
              <a:t>kaštany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Poznávejte stromy</a:t>
            </a:r>
            <a:endParaRPr lang="cs-CZ" sz="6000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3456384" cy="259228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Obrázek 4" descr="O501_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3861048"/>
            <a:ext cx="3312367" cy="2484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4067944" y="620688"/>
            <a:ext cx="149592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líska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8144" y="3933056"/>
            <a:ext cx="2952328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růže šípková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509120"/>
            <a:ext cx="1944216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ez černý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 descr="http://t1.gstatic.com/images?q=tbn:ANd9GcSDW-hj5dmmkA8C5nMVEBw0eX5AgAuCUpdbVeinJHAsCLwfqjf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916832"/>
            <a:ext cx="2438400" cy="1684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8" name="Picture 4" descr="http://t1.gstatic.com/images?q=tbn:ANd9GcTcRZ07bRgHE7V4XKb-RvLBfOPumpDw-L_78E1ltwetqrEjyVXSTw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76672"/>
            <a:ext cx="2664296" cy="32403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4402832" cy="4572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Líska</a:t>
            </a:r>
          </a:p>
          <a:p>
            <a:r>
              <a:rPr lang="cs-CZ" sz="2800" dirty="0" smtClean="0"/>
              <a:t>Plody jsou </a:t>
            </a:r>
            <a:r>
              <a:rPr lang="cs-CZ" sz="2800" u="sng" dirty="0" smtClean="0"/>
              <a:t>lískové oříšky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Růže šípková(lidově šípek)</a:t>
            </a:r>
          </a:p>
          <a:p>
            <a:r>
              <a:rPr lang="cs-CZ" sz="2800" dirty="0" smtClean="0"/>
              <a:t>Plody jsou </a:t>
            </a:r>
            <a:r>
              <a:rPr lang="cs-CZ" sz="2800" u="sng" dirty="0" smtClean="0"/>
              <a:t>šípky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Bez černý</a:t>
            </a:r>
          </a:p>
          <a:p>
            <a:r>
              <a:rPr lang="cs-CZ" sz="2800" dirty="0" smtClean="0"/>
              <a:t>Jeho plody jsou </a:t>
            </a:r>
            <a:r>
              <a:rPr lang="cs-CZ" sz="2800" u="sng" dirty="0" smtClean="0"/>
              <a:t>černé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Poznávejte  keře</a:t>
            </a:r>
            <a:endParaRPr lang="cs-CZ" sz="5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192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Další rostliny v lese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8064896" cy="1728192"/>
          </a:xfrm>
        </p:spPr>
        <p:txBody>
          <a:bodyPr/>
          <a:lstStyle/>
          <a:p>
            <a:r>
              <a:rPr lang="cs-CZ" dirty="0" smtClean="0"/>
              <a:t>V lese rostou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mechy,kapradiny,přesličky</a:t>
            </a:r>
            <a:r>
              <a:rPr lang="cs-CZ" dirty="0" smtClean="0"/>
              <a:t>.Pod keři a stromy najdete také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trávy,vřes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další kvetoucí rostliny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4" name="Picture 6" descr="http://homeopatie.ivories.cz/obr/foto_2V6Y_69_.1p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996952"/>
            <a:ext cx="1905000" cy="2438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539552" y="5301208"/>
            <a:ext cx="15424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mech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51920" y="5229200"/>
            <a:ext cx="196643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kapraď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5517232"/>
            <a:ext cx="245477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přeslička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 descr="http://t2.gstatic.com/images?q=tbn:ANd9GcTlJmFxA8WKkFlNsZvcZ4yIxNqsEtwEcCMu-mKmI5JRvWi2nXP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068960"/>
            <a:ext cx="2880320" cy="21358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148" name="Picture 4" descr="http://t0.gstatic.com/images?q=tbn:ANd9GcQ8_KEj1WgpuWEBE8G8Ryv924dA9BVwKSQPQ1vJVYVwJIimo2wbk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564904"/>
            <a:ext cx="3312368" cy="24482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angelato.eu/wp-content/uploads/2010/06/Forest-fru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27361">
            <a:off x="552927" y="587400"/>
            <a:ext cx="2423856" cy="187579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060848"/>
            <a:ext cx="8229600" cy="4572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 léta do podzimu zrají v lese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lesní plody</a:t>
            </a:r>
            <a:r>
              <a:rPr lang="cs-CZ" sz="3200" dirty="0" smtClean="0"/>
              <a:t>.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 létě</a:t>
            </a:r>
            <a:r>
              <a:rPr lang="cs-CZ" sz="3200" dirty="0" smtClean="0"/>
              <a:t> dozrávají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lesní jahody,maliny </a:t>
            </a:r>
            <a:r>
              <a:rPr lang="cs-CZ" sz="3200" dirty="0" smtClean="0"/>
              <a:t>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borůvky</a:t>
            </a:r>
            <a:r>
              <a:rPr lang="cs-CZ" sz="3200" dirty="0" smtClean="0"/>
              <a:t>. Koncem léta až do podzimu můžete trhat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ostružiny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brusink</a:t>
            </a:r>
            <a:r>
              <a:rPr lang="cs-CZ" sz="3200" dirty="0" smtClean="0"/>
              <a:t>y.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Pozor</a:t>
            </a:r>
            <a:r>
              <a:rPr lang="cs-CZ" sz="3200" dirty="0" smtClean="0"/>
              <a:t>, některé plody mohou být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jedovaté  </a:t>
            </a:r>
            <a:r>
              <a:rPr lang="cs-CZ" sz="3200" dirty="0" smtClean="0"/>
              <a:t>např.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plody rulíku </a:t>
            </a:r>
            <a:r>
              <a:rPr lang="cs-CZ" sz="3200" dirty="0" smtClean="0"/>
              <a:t>nebo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vraního oka</a:t>
            </a:r>
            <a:r>
              <a:rPr lang="cs-CZ" sz="3200" dirty="0" smtClean="0"/>
              <a:t>.  </a:t>
            </a:r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</a:rPr>
              <a:t>Sbírejte</a:t>
            </a:r>
            <a:r>
              <a:rPr lang="cs-CZ" sz="3200" u="sng" dirty="0" smtClean="0"/>
              <a:t> proto jen plody, </a:t>
            </a:r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</a:rPr>
              <a:t>které dobře znáte.</a:t>
            </a:r>
            <a:endParaRPr lang="cs-CZ" sz="32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92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                Lesní plody</a:t>
            </a:r>
            <a:endParaRPr lang="cs-CZ" sz="5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155" y="4077072"/>
            <a:ext cx="29452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alina lesní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3888" y="2852936"/>
            <a:ext cx="20351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borůvka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03862" y="3717032"/>
            <a:ext cx="29163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ahoda lesní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19872" y="5877272"/>
            <a:ext cx="23262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ostružina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4" descr="http://t0.gstatic.com/images?q=tbn:ANd9GcS1emi6R6KVfG77UwWzJ7MMZ81t1NC4_CWS7sxb4Er30ulMuw9Eb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4664"/>
            <a:ext cx="1944216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2" descr="http://t0.gstatic.com/images?q=tbn:ANd9GcRy-KI2Ld8oE1LFtPiNQ_ebbSwAA7ub8XelUKkIhW5wcU9Ex1w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501008"/>
            <a:ext cx="2232248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 descr="http://t0.gstatic.com/images?q=tbn:ANd9GcQ4riS8qe4NwCLHq6_34kySZzycyptmr2ZK6vFNExzeVHW76jZBrQ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620688"/>
            <a:ext cx="2808312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http://t2.gstatic.com/images?q=tbn:ANd9GcQh73dzwfNmI3xduFZ-IeIwHAJx93OJdn2wKjIsb-rZw8z7uj2Z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484784"/>
            <a:ext cx="2664296" cy="194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Pozor , na jedovaté lesní plody !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4578" name="Picture 2" descr="http://i.idnes.cz/08/074/gal/LUD24c612_blincer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4381500" cy="28670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4580" name="Picture 4" descr="http://priroda-kv.cz/lokality/kanon_ohre/fotky/vranioko2_p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772816"/>
            <a:ext cx="2705101" cy="35283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Obdélník 4"/>
          <p:cNvSpPr/>
          <p:nvPr/>
        </p:nvSpPr>
        <p:spPr>
          <a:xfrm>
            <a:off x="533395" y="5085184"/>
            <a:ext cx="39392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ulík zlomocný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78954" y="5445224"/>
            <a:ext cx="252421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raní oko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30000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 dostupné z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9552" y="1196752"/>
            <a:ext cx="2923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http://kl.wbs.cz/Uvod.html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39552" y="1556792"/>
            <a:ext cx="4049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http://dodoraptor.blog.cz/1008/stromy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39552" y="1916832"/>
            <a:ext cx="4158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http://zahrada.</a:t>
            </a:r>
            <a:r>
              <a:rPr lang="cs-CZ" dirty="0" err="1" smtClean="0"/>
              <a:t>unas.cz</a:t>
            </a:r>
            <a:r>
              <a:rPr lang="cs-CZ" dirty="0" smtClean="0"/>
              <a:t>/</a:t>
            </a:r>
            <a:r>
              <a:rPr lang="cs-CZ" dirty="0" err="1" smtClean="0"/>
              <a:t>search.php</a:t>
            </a:r>
            <a:r>
              <a:rPr lang="cs-CZ" dirty="0" smtClean="0"/>
              <a:t>?id=3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11560" y="22768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</a:t>
            </a:r>
            <a:r>
              <a:rPr lang="cs-CZ" dirty="0" err="1" smtClean="0"/>
              <a:t>forum</a:t>
            </a:r>
            <a:r>
              <a:rPr lang="cs-CZ" dirty="0" smtClean="0"/>
              <a:t>/</a:t>
            </a:r>
            <a:r>
              <a:rPr lang="cs-CZ" dirty="0" err="1" smtClean="0"/>
              <a:t>vt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/3553-</a:t>
            </a:r>
            <a:r>
              <a:rPr lang="cs-CZ" dirty="0" err="1" smtClean="0"/>
              <a:t>jirovec</a:t>
            </a:r>
            <a:r>
              <a:rPr lang="cs-CZ" dirty="0" smtClean="0"/>
              <a:t>-</a:t>
            </a:r>
            <a:r>
              <a:rPr lang="cs-CZ" dirty="0" err="1" smtClean="0"/>
              <a:t>madal</a:t>
            </a:r>
            <a:r>
              <a:rPr lang="cs-CZ" dirty="0" smtClean="0"/>
              <a:t>-</a:t>
            </a:r>
            <a:r>
              <a:rPr lang="cs-CZ" dirty="0" err="1" smtClean="0"/>
              <a:t>aesculus</a:t>
            </a:r>
            <a:r>
              <a:rPr lang="cs-CZ" dirty="0" smtClean="0"/>
              <a:t>-</a:t>
            </a:r>
            <a:r>
              <a:rPr lang="cs-CZ" dirty="0" err="1" smtClean="0"/>
              <a:t>hippocastanum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11560" y="29969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http://angalo.blog.cz/0612/briza-bradavicnata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11560" y="35730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http://prirodniny-denik.blog.cz/1103/lipa-srdcita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11560" y="42210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taxonimage</a:t>
            </a:r>
            <a:r>
              <a:rPr lang="cs-CZ" dirty="0" smtClean="0"/>
              <a:t>/id8039/?</a:t>
            </a:r>
            <a:r>
              <a:rPr lang="cs-CZ" dirty="0" err="1" smtClean="0"/>
              <a:t>taxonid</a:t>
            </a:r>
            <a:r>
              <a:rPr lang="cs-CZ" dirty="0" smtClean="0"/>
              <a:t>=3426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79512" y="486916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cs-CZ" dirty="0" smtClean="0"/>
              <a:t>http://www.</a:t>
            </a:r>
            <a:r>
              <a:rPr lang="cs-CZ" dirty="0" err="1" smtClean="0"/>
              <a:t>zahradnictvionline.cz</a:t>
            </a:r>
            <a:r>
              <a:rPr lang="cs-CZ" dirty="0" smtClean="0"/>
              <a:t>/</a:t>
            </a:r>
            <a:r>
              <a:rPr lang="cs-CZ" dirty="0" err="1" smtClean="0"/>
              <a:t>zahradnictvionline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/3-1-</a:t>
            </a:r>
            <a:r>
              <a:rPr lang="cs-CZ" dirty="0" err="1" smtClean="0"/>
              <a:t>Ovocne</a:t>
            </a:r>
            <a:r>
              <a:rPr lang="cs-CZ" dirty="0" smtClean="0"/>
              <a:t>-</a:t>
            </a:r>
            <a:r>
              <a:rPr lang="cs-CZ" dirty="0" err="1" smtClean="0"/>
              <a:t>dreviny</a:t>
            </a:r>
            <a:r>
              <a:rPr lang="cs-CZ" dirty="0" smtClean="0"/>
              <a:t>/21-3-</a:t>
            </a:r>
            <a:r>
              <a:rPr lang="cs-CZ" dirty="0" err="1" smtClean="0"/>
              <a:t>Liska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11560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http://botanika.</a:t>
            </a:r>
            <a:r>
              <a:rPr lang="cs-CZ" dirty="0" err="1" smtClean="0"/>
              <a:t>wendys.cz</a:t>
            </a:r>
            <a:r>
              <a:rPr lang="cs-CZ" dirty="0" smtClean="0"/>
              <a:t>/kytky/foto.</a:t>
            </a:r>
            <a:r>
              <a:rPr lang="cs-CZ" dirty="0" err="1" smtClean="0"/>
              <a:t>php</a:t>
            </a:r>
            <a:r>
              <a:rPr lang="cs-CZ" dirty="0" smtClean="0"/>
              <a:t>?501:4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8104" y="5805264"/>
            <a:ext cx="1847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67544" y="332656"/>
            <a:ext cx="4471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http://botanika.borec.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ruze</a:t>
            </a:r>
            <a:r>
              <a:rPr lang="cs-CZ" dirty="0" smtClean="0"/>
              <a:t>_</a:t>
            </a:r>
            <a:r>
              <a:rPr lang="cs-CZ" dirty="0" err="1" smtClean="0"/>
              <a:t>sipkova.php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67544" y="6926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http://a-jojo.blog.</a:t>
            </a:r>
            <a:r>
              <a:rPr lang="cs-CZ" dirty="0" err="1" smtClean="0"/>
              <a:t>cz</a:t>
            </a:r>
            <a:r>
              <a:rPr lang="cs-CZ" dirty="0" smtClean="0"/>
              <a:t>/0804/</a:t>
            </a:r>
            <a:r>
              <a:rPr lang="cs-CZ" dirty="0" err="1" smtClean="0"/>
              <a:t>vylet</a:t>
            </a:r>
            <a:r>
              <a:rPr lang="cs-CZ" dirty="0" smtClean="0"/>
              <a:t>-na-kolech-kolem-</a:t>
            </a:r>
            <a:r>
              <a:rPr lang="cs-CZ" dirty="0" err="1" smtClean="0"/>
              <a:t>brehyne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67544" y="1268760"/>
            <a:ext cx="4313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</a:t>
            </a:r>
            <a:r>
              <a:rPr lang="cs-CZ" dirty="0" err="1" smtClean="0"/>
              <a:t>forum</a:t>
            </a:r>
            <a:r>
              <a:rPr lang="cs-CZ" dirty="0" smtClean="0"/>
              <a:t>/f1/</a:t>
            </a:r>
            <a:r>
              <a:rPr lang="cs-CZ" dirty="0" err="1" smtClean="0"/>
              <a:t>cz</a:t>
            </a:r>
            <a:r>
              <a:rPr lang="cs-CZ" dirty="0" smtClean="0"/>
              <a:t>/19036/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67544" y="15567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http://ucivo.webnode.cz/album/kapradorosty-pteridophyta/preslicky-preslicka-rolni-letni-lodyha-i-jpg/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67544" y="2492896"/>
            <a:ext cx="2986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http://angelato.eu/cz/?p=87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67544" y="28529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http://angelique.cz/palace_byliny_evropske.php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34290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salviaparadise.cz</a:t>
            </a:r>
            <a:r>
              <a:rPr lang="cs-CZ" dirty="0" smtClean="0"/>
              <a:t>/</a:t>
            </a:r>
            <a:r>
              <a:rPr lang="cs-CZ" dirty="0" err="1" smtClean="0"/>
              <a:t>boruvka</a:t>
            </a:r>
            <a:r>
              <a:rPr lang="cs-CZ" dirty="0" smtClean="0"/>
              <a:t>-</a:t>
            </a:r>
            <a:r>
              <a:rPr lang="cs-CZ" dirty="0" err="1" smtClean="0"/>
              <a:t>nat</a:t>
            </a:r>
            <a:r>
              <a:rPr lang="cs-CZ" dirty="0" smtClean="0"/>
              <a:t>-p-922.html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67544" y="40050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rostlinyprozdravi.cz</a:t>
            </a:r>
            <a:r>
              <a:rPr lang="cs-CZ" dirty="0" smtClean="0"/>
              <a:t>/</a:t>
            </a:r>
            <a:r>
              <a:rPr lang="cs-CZ" dirty="0" err="1" smtClean="0"/>
              <a:t>ostruzina</a:t>
            </a:r>
            <a:r>
              <a:rPr lang="cs-CZ" dirty="0" smtClean="0"/>
              <a:t>-</a:t>
            </a:r>
            <a:r>
              <a:rPr lang="cs-CZ" dirty="0" err="1" smtClean="0"/>
              <a:t>hull</a:t>
            </a:r>
            <a:r>
              <a:rPr lang="cs-CZ" dirty="0" smtClean="0"/>
              <a:t>-</a:t>
            </a:r>
            <a:r>
              <a:rPr lang="cs-CZ" dirty="0" err="1" smtClean="0"/>
              <a:t>thornless</a:t>
            </a:r>
            <a:r>
              <a:rPr lang="cs-CZ" dirty="0" smtClean="0"/>
              <a:t>-p-1094.html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67544" y="45811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ekozahrady.com</a:t>
            </a:r>
            <a:r>
              <a:rPr lang="cs-CZ" dirty="0" smtClean="0"/>
              <a:t>/</a:t>
            </a:r>
            <a:r>
              <a:rPr lang="cs-CZ" dirty="0" err="1" smtClean="0"/>
              <a:t>kvetouci</a:t>
            </a:r>
            <a:r>
              <a:rPr lang="cs-CZ" dirty="0" smtClean="0"/>
              <a:t>_</a:t>
            </a:r>
            <a:r>
              <a:rPr lang="cs-CZ" dirty="0" err="1" smtClean="0"/>
              <a:t>chodnik.htm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67544" y="530120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http://hobby.</a:t>
            </a:r>
            <a:r>
              <a:rPr lang="cs-CZ" dirty="0" err="1" smtClean="0"/>
              <a:t>idnes.cz</a:t>
            </a:r>
            <a:r>
              <a:rPr lang="cs-CZ" dirty="0" smtClean="0"/>
              <a:t>/</a:t>
            </a:r>
            <a:r>
              <a:rPr lang="cs-CZ" dirty="0" err="1" smtClean="0"/>
              <a:t>neni</a:t>
            </a:r>
            <a:r>
              <a:rPr lang="cs-CZ" dirty="0" smtClean="0"/>
              <a:t>-bobule-jako-bobule-smrt-si-</a:t>
            </a:r>
            <a:r>
              <a:rPr lang="cs-CZ" dirty="0" err="1" smtClean="0"/>
              <a:t>nevybira</a:t>
            </a:r>
            <a:r>
              <a:rPr lang="cs-CZ" dirty="0" smtClean="0"/>
              <a:t>-</a:t>
            </a:r>
            <a:r>
              <a:rPr lang="cs-CZ" dirty="0" err="1" smtClean="0"/>
              <a:t>fdg</a:t>
            </a:r>
            <a:r>
              <a:rPr lang="cs-CZ" dirty="0" smtClean="0"/>
              <a:t>-/hobby-zahrada.</a:t>
            </a:r>
            <a:r>
              <a:rPr lang="cs-CZ" dirty="0" err="1" smtClean="0"/>
              <a:t>aspx</a:t>
            </a:r>
            <a:r>
              <a:rPr lang="cs-CZ" dirty="0" smtClean="0"/>
              <a:t>?c=A080731_132433_hobby-zahrada_</a:t>
            </a:r>
            <a:r>
              <a:rPr lang="cs-CZ" dirty="0" err="1" smtClean="0"/>
              <a:t>lud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860032" y="53732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priroda</a:t>
            </a:r>
            <a:r>
              <a:rPr lang="cs-CZ" dirty="0" smtClean="0"/>
              <a:t>-</a:t>
            </a:r>
            <a:r>
              <a:rPr lang="cs-CZ" dirty="0" err="1" smtClean="0"/>
              <a:t>kv.cz</a:t>
            </a:r>
            <a:r>
              <a:rPr lang="cs-CZ" dirty="0" smtClean="0"/>
              <a:t>/lokality/kanon_</a:t>
            </a:r>
            <a:r>
              <a:rPr lang="cs-CZ" dirty="0" err="1" smtClean="0"/>
              <a:t>ohre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1028</TotalTime>
  <Words>348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Snímek 1</vt:lpstr>
      <vt:lpstr>Stromy a rostliny v lese</vt:lpstr>
      <vt:lpstr>Stromy a keře v lese a u lesa V lese a u lesa roste hodně stromů a keřů.Jak vypadají?</vt:lpstr>
      <vt:lpstr>Snímek 4</vt:lpstr>
      <vt:lpstr>Snímek 5</vt:lpstr>
      <vt:lpstr>Poznávejte stromy</vt:lpstr>
      <vt:lpstr>Snímek 7</vt:lpstr>
      <vt:lpstr>Poznávejte  keře</vt:lpstr>
      <vt:lpstr>Další rostliny v lese</vt:lpstr>
      <vt:lpstr>                 Lesní plody</vt:lpstr>
      <vt:lpstr>Snímek 11</vt:lpstr>
      <vt:lpstr>Pozor , na jedovaté lesní plody !</vt:lpstr>
      <vt:lpstr>  Zdroje dostupné z :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 a rostliny v lese</dc:title>
  <dc:creator>Radek</dc:creator>
  <cp:lastModifiedBy>OEM</cp:lastModifiedBy>
  <cp:revision>14</cp:revision>
  <dcterms:created xsi:type="dcterms:W3CDTF">2011-04-10T09:03:28Z</dcterms:created>
  <dcterms:modified xsi:type="dcterms:W3CDTF">2012-06-26T12:49:59Z</dcterms:modified>
</cp:coreProperties>
</file>