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7BEF2-0CBA-4995-A2F3-EC3D44E44E0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420DD-ED15-4060-8B1E-BEEEBAA60E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7BEF2-0CBA-4995-A2F3-EC3D44E44E0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420DD-ED15-4060-8B1E-BEEEBAA60E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7BEF2-0CBA-4995-A2F3-EC3D44E44E0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420DD-ED15-4060-8B1E-BEEEBAA60E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7BEF2-0CBA-4995-A2F3-EC3D44E44E0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420DD-ED15-4060-8B1E-BEEEBAA60E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7BEF2-0CBA-4995-A2F3-EC3D44E44E0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420DD-ED15-4060-8B1E-BEEEBAA60E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7BEF2-0CBA-4995-A2F3-EC3D44E44E0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420DD-ED15-4060-8B1E-BEEEBAA60E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7BEF2-0CBA-4995-A2F3-EC3D44E44E0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420DD-ED15-4060-8B1E-BEEEBAA60E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7BEF2-0CBA-4995-A2F3-EC3D44E44E0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420DD-ED15-4060-8B1E-BEEEBAA60E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7BEF2-0CBA-4995-A2F3-EC3D44E44E0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420DD-ED15-4060-8B1E-BEEEBAA60E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7BEF2-0CBA-4995-A2F3-EC3D44E44E0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420DD-ED15-4060-8B1E-BEEEBAA60E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7BEF2-0CBA-4995-A2F3-EC3D44E44E0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420DD-ED15-4060-8B1E-BEEEBAA60E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7BEF2-0CBA-4995-A2F3-EC3D44E44E0C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D420DD-ED15-4060-8B1E-BEEEBAA60E5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echpatriots.wz.cz/clanky/ideologie_sweb.htm" TargetMode="External"/><Relationship Id="rId2" Type="http://schemas.openxmlformats.org/officeDocument/2006/relationships/hyperlink" Target="http://www.ceskenoviny.cz/prilohy/10_let_cn/zprava_stoleti/index.php?soubor=241029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referaty.atlas.sk/prakticke_pomocky/zivotopisy/4689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0486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OP VK 1.4 69172480</a:t>
            </a:r>
            <a:br>
              <a:rPr lang="cs-CZ" b="1" dirty="0"/>
            </a:br>
            <a:r>
              <a:rPr lang="cs-CZ" b="1" dirty="0"/>
              <a:t>Využívání ICT</a:t>
            </a:r>
            <a:br>
              <a:rPr lang="cs-CZ" b="1" dirty="0"/>
            </a:br>
            <a:r>
              <a:rPr lang="cs-CZ" b="1" dirty="0"/>
              <a:t>Sada č.2 - Dějepis</a:t>
            </a:r>
            <a:br>
              <a:rPr lang="cs-CZ" b="1" dirty="0"/>
            </a:br>
            <a:r>
              <a:rPr lang="cs-CZ" b="1" dirty="0"/>
              <a:t>VY_32_INOVACE_14 - Dějepis 6. - 9. ročník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56490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</a:p>
          <a:p>
            <a:pPr>
              <a:buNone/>
            </a:pPr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             Nástup </a:t>
            </a:r>
            <a:r>
              <a:rPr lang="cs-CZ" sz="4000" b="1" i="1" dirty="0" err="1" smtClean="0">
                <a:latin typeface="Times New Roman" pitchFamily="18" charset="0"/>
                <a:cs typeface="Times New Roman" pitchFamily="18" charset="0"/>
              </a:rPr>
              <a:t>extrémismu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                                Výklad 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nové látky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- dějepis 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9.tř.</a:t>
            </a:r>
          </a:p>
          <a:p>
            <a:pPr>
              <a:buNone/>
            </a:pP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sz="35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500" b="1" i="1" dirty="0">
                <a:latin typeface="Times New Roman" pitchFamily="18" charset="0"/>
                <a:cs typeface="Times New Roman" pitchFamily="18" charset="0"/>
              </a:rPr>
              <a:t> Vývoj ve 20.letech:</a:t>
            </a:r>
            <a:endParaRPr lang="cs-CZ" sz="35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500" i="1" dirty="0">
                <a:latin typeface="Times New Roman" pitchFamily="18" charset="0"/>
                <a:cs typeface="Times New Roman" pitchFamily="18" charset="0"/>
              </a:rPr>
              <a:t>- 1918-1923 - poválečná hospodářská, sociální a společenská krize ve válkou zničené Evropě</a:t>
            </a:r>
            <a:br>
              <a:rPr lang="cs-CZ" sz="35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3500" i="1" dirty="0">
                <a:latin typeface="Times New Roman" pitchFamily="18" charset="0"/>
                <a:cs typeface="Times New Roman" pitchFamily="18" charset="0"/>
              </a:rPr>
              <a:t>- od 1923 - hospodářské oživení (</a:t>
            </a:r>
            <a:r>
              <a:rPr lang="cs-CZ" sz="3500" i="1" u="sng" dirty="0">
                <a:latin typeface="Times New Roman" pitchFamily="18" charset="0"/>
                <a:cs typeface="Times New Roman" pitchFamily="18" charset="0"/>
              </a:rPr>
              <a:t>konjunktura) </a:t>
            </a:r>
            <a:r>
              <a:rPr lang="cs-CZ" sz="3500" i="1" dirty="0">
                <a:latin typeface="Times New Roman" pitchFamily="18" charset="0"/>
                <a:cs typeface="Times New Roman" pitchFamily="18" charset="0"/>
              </a:rPr>
              <a:t>= oživení společenské </a:t>
            </a:r>
            <a:r>
              <a:rPr lang="cs-CZ" sz="3500" i="1" dirty="0" smtClean="0">
                <a:latin typeface="Times New Roman" pitchFamily="18" charset="0"/>
                <a:cs typeface="Times New Roman" pitchFamily="18" charset="0"/>
              </a:rPr>
              <a:t>a kulturní </a:t>
            </a:r>
            <a:r>
              <a:rPr lang="cs-CZ" sz="3500" i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5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3500" i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5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3500" i="1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500" i="1" u="sng" dirty="0">
                <a:latin typeface="Times New Roman" pitchFamily="18" charset="0"/>
                <a:cs typeface="Times New Roman" pitchFamily="18" charset="0"/>
              </a:rPr>
              <a:t>1923 pokus:</a:t>
            </a:r>
            <a:r>
              <a:rPr lang="cs-CZ" sz="3500" i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5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3500" i="1" dirty="0">
                <a:latin typeface="Times New Roman" pitchFamily="18" charset="0"/>
                <a:cs typeface="Times New Roman" pitchFamily="18" charset="0"/>
              </a:rPr>
              <a:t>a) o bolševický puč (N, Bul.)</a:t>
            </a:r>
            <a:br>
              <a:rPr lang="cs-CZ" sz="35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3500" i="1" dirty="0">
                <a:latin typeface="Times New Roman" pitchFamily="18" charset="0"/>
                <a:cs typeface="Times New Roman" pitchFamily="18" charset="0"/>
              </a:rPr>
              <a:t>b) o nacistický puč (N)</a:t>
            </a:r>
            <a:endParaRPr lang="cs-CZ" sz="35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EXTRÉMISMUS 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     </a:t>
            </a:r>
          </a:p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levicový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komunismus</a:t>
            </a:r>
            <a:endParaRPr lang="cs-CZ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SSSR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J.V.Stalin</a:t>
            </a:r>
            <a:endParaRPr lang="cs-CZ" i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>
                <a:latin typeface="Times New Roman" pitchFamily="18" charset="0"/>
                <a:cs typeface="Times New Roman" pitchFamily="18" charset="0"/>
              </a:rPr>
              <a:t>neexistuje soukromé vlastnictví továren a půdy</a:t>
            </a:r>
            <a:endParaRPr lang="cs-CZ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i="1" u="sng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i="1" u="sng" dirty="0" smtClean="0">
                <a:latin typeface="Times New Roman" pitchFamily="18" charset="0"/>
                <a:cs typeface="Times New Roman" pitchFamily="18" charset="0"/>
              </a:rPr>
              <a:t>ravicový </a:t>
            </a:r>
            <a:r>
              <a:rPr lang="cs-CZ" i="1" u="sng" dirty="0" err="1" smtClean="0">
                <a:latin typeface="Times New Roman" pitchFamily="18" charset="0"/>
                <a:cs typeface="Times New Roman" pitchFamily="18" charset="0"/>
              </a:rPr>
              <a:t>extrémismus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fašismus</a:t>
            </a:r>
            <a:endParaRPr lang="cs-CZ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nacismus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-vyvyšování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vlastního národa nad ostatními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>
                <a:latin typeface="Times New Roman" pitchFamily="18" charset="0"/>
                <a:cs typeface="Times New Roman" pitchFamily="18" charset="0"/>
              </a:rPr>
              <a:t>Itálie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>
                <a:latin typeface="Times New Roman" pitchFamily="18" charset="0"/>
                <a:cs typeface="Times New Roman" pitchFamily="18" charset="0"/>
              </a:rPr>
              <a:t>Německo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 err="1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B.Mussollini</a:t>
            </a:r>
            <a:endParaRPr lang="cs-CZ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 err="1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i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.Hitler</a:t>
            </a:r>
            <a:endParaRPr lang="cs-CZ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>
                <a:latin typeface="Times New Roman" pitchFamily="18" charset="0"/>
                <a:cs typeface="Times New Roman" pitchFamily="18" charset="0"/>
              </a:rPr>
              <a:t>podpora soukromého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podnikání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Extrémismus</a:t>
            </a:r>
            <a:r>
              <a:rPr lang="cs-CZ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-totalitní </a:t>
            </a:r>
            <a:r>
              <a:rPr lang="cs-CZ" i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režim v čele s neomezeným vládcem, kterého podporují ozbrojené síly a státní úřady</a:t>
            </a:r>
            <a:endParaRPr lang="cs-CZ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Světová hospodářská krize: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24.10.1929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i="1" dirty="0">
                <a:latin typeface="Times New Roman" pitchFamily="18" charset="0"/>
                <a:cs typeface="Times New Roman" pitchFamily="18" charset="0"/>
                <a:hlinkClick r:id="rId2"/>
              </a:rPr>
              <a:t>zhroucení úvěrového systému v USA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, propojení národních ekonomik =&gt; šíření krize do celého světa, nezaměstnanost =&gt; nepokoje, státní zásahy do hospodářství, nárůst </a:t>
            </a:r>
            <a:r>
              <a:rPr lang="cs-CZ" i="1" dirty="0">
                <a:latin typeface="Times New Roman" pitchFamily="18" charset="0"/>
                <a:cs typeface="Times New Roman" pitchFamily="18" charset="0"/>
                <a:hlinkClick r:id="rId3"/>
              </a:rPr>
              <a:t>extremismu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i="1" dirty="0">
                <a:latin typeface="Times New Roman" pitchFamily="18" charset="0"/>
                <a:cs typeface="Times New Roman" pitchFamily="18" charset="0"/>
              </a:rPr>
            </a:br>
            <a:endParaRPr lang="cs-CZ" i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F.D.Roosevelt</a:t>
            </a:r>
            <a:r>
              <a:rPr lang="cs-CZ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-hospodářský program New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Deal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9.ročníku,slouží k výkladu nové látky a k vytvoření si vlastního názoru na události tehdejší doby.</a:t>
            </a:r>
          </a:p>
          <a:p>
            <a:r>
              <a:rPr lang="cs-CZ" dirty="0" smtClean="0"/>
              <a:t>Následuje diskuze vedená pedagogem.</a:t>
            </a:r>
          </a:p>
          <a:p>
            <a:r>
              <a:rPr lang="cs-CZ" dirty="0" smtClean="0"/>
              <a:t>Může dojít i k propojení s výchovou občanskou a jazykovou-úvaha na téma </a:t>
            </a:r>
            <a:r>
              <a:rPr lang="cs-CZ" dirty="0" err="1" smtClean="0"/>
              <a:t>extrémismus</a:t>
            </a:r>
            <a:r>
              <a:rPr lang="cs-CZ" dirty="0" smtClean="0"/>
              <a:t> v dnešní době(nesnášenlivost,rasové předsudky).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155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OP VK 1.4 69172480 Využívání ICT Sada č.2 - Dějepis VY_32_INOVACE_14 - Dějepis 6. - 9. ročník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ČSSD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  MEZIVÁLEČNÁ  EVROPA  </dc:title>
  <dc:creator>Dell</dc:creator>
  <cp:lastModifiedBy>Dell</cp:lastModifiedBy>
  <cp:revision>8</cp:revision>
  <dcterms:created xsi:type="dcterms:W3CDTF">2012-07-11T13:37:07Z</dcterms:created>
  <dcterms:modified xsi:type="dcterms:W3CDTF">2012-07-11T14:53:35Z</dcterms:modified>
</cp:coreProperties>
</file>