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7" r:id="rId3"/>
    <p:sldId id="263" r:id="rId4"/>
    <p:sldId id="264" r:id="rId5"/>
    <p:sldId id="265" r:id="rId6"/>
    <p:sldId id="266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54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wedg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915816" y="2636912"/>
            <a:ext cx="5544616" cy="1296144"/>
          </a:xfrm>
        </p:spPr>
        <p:txBody>
          <a:bodyPr/>
          <a:lstStyle/>
          <a:p>
            <a:r>
              <a:rPr lang="cs-CZ" dirty="0" smtClean="0"/>
              <a:t>VY_32_INOVACE_14_                       ČTENÍ, 2. </a:t>
            </a:r>
            <a:r>
              <a:rPr lang="cs-CZ" dirty="0" err="1" smtClean="0"/>
              <a:t>roč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851920" y="5229200"/>
            <a:ext cx="5114778" cy="110124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O kohoutkovi a slepičce</a:t>
            </a:r>
            <a:r>
              <a:rPr lang="cs-CZ" dirty="0" smtClean="0"/>
              <a:t>,</a:t>
            </a:r>
          </a:p>
          <a:p>
            <a:r>
              <a:rPr lang="cs-CZ" dirty="0" smtClean="0"/>
              <a:t>jiná</a:t>
            </a:r>
            <a:endParaRPr lang="cs-CZ" dirty="0" smtClean="0"/>
          </a:p>
          <a:p>
            <a:r>
              <a:rPr lang="cs-CZ" dirty="0" smtClean="0"/>
              <a:t>František Bartoš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2843808" y="1772816"/>
            <a:ext cx="45211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2"/>
                </a:solidFill>
              </a:rPr>
              <a:t>Základní škola a Mateřská škola, Potštejn,</a:t>
            </a:r>
          </a:p>
          <a:p>
            <a:r>
              <a:rPr lang="cs-CZ" dirty="0" smtClean="0">
                <a:solidFill>
                  <a:schemeClr val="bg2"/>
                </a:solidFill>
              </a:rPr>
              <a:t>okres Rychnov nad Kněžnou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59832" y="4725144"/>
            <a:ext cx="17059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2"/>
                </a:solidFill>
              </a:rPr>
              <a:t>Marie </a:t>
            </a:r>
            <a:r>
              <a:rPr lang="cs-CZ" dirty="0" err="1" smtClean="0">
                <a:solidFill>
                  <a:schemeClr val="bg2"/>
                </a:solidFill>
              </a:rPr>
              <a:t>Říčařová</a:t>
            </a:r>
            <a:endParaRPr lang="cs-CZ" dirty="0">
              <a:solidFill>
                <a:schemeClr val="bg2"/>
              </a:solidFill>
            </a:endParaRPr>
          </a:p>
        </p:txBody>
      </p:sp>
    </p:spTree>
  </p:cSld>
  <p:clrMapOvr>
    <a:masterClrMapping/>
  </p:clrMapOvr>
  <p:transition spd="slow" advClick="0" advTm="0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548680"/>
            <a:ext cx="7272808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O kohoutkovi </a:t>
            </a:r>
            <a:r>
              <a:rPr lang="cs-CZ" b="1" smtClean="0"/>
              <a:t>a </a:t>
            </a:r>
            <a:r>
              <a:rPr lang="cs-CZ" b="1" smtClean="0"/>
              <a:t>slepičce, jiná</a:t>
            </a:r>
            <a:endParaRPr lang="cs-CZ" b="1" dirty="0" smtClean="0"/>
          </a:p>
          <a:p>
            <a:endParaRPr lang="cs-CZ" b="1" dirty="0" smtClean="0"/>
          </a:p>
          <a:p>
            <a:r>
              <a:rPr lang="cs-CZ" dirty="0" smtClean="0"/>
              <a:t>Ověření ve výuce: 29.11.2011</a:t>
            </a:r>
          </a:p>
          <a:p>
            <a:endParaRPr lang="cs-CZ" dirty="0" smtClean="0"/>
          </a:p>
          <a:p>
            <a:r>
              <a:rPr lang="cs-CZ" dirty="0" smtClean="0"/>
              <a:t>Předmět: Čtení</a:t>
            </a:r>
          </a:p>
          <a:p>
            <a:endParaRPr lang="cs-CZ" dirty="0" smtClean="0"/>
          </a:p>
          <a:p>
            <a:r>
              <a:rPr lang="cs-CZ" dirty="0" smtClean="0"/>
              <a:t>Ročník : 2.</a:t>
            </a:r>
          </a:p>
          <a:p>
            <a:endParaRPr lang="cs-CZ" dirty="0" smtClean="0"/>
          </a:p>
          <a:p>
            <a:r>
              <a:rPr lang="cs-CZ" dirty="0" smtClean="0"/>
              <a:t>Klíčová slova: Lakomý, sobecký, myslil jen na sebe, vyzdravěl, starostlivá</a:t>
            </a:r>
          </a:p>
          <a:p>
            <a:endParaRPr lang="cs-CZ" dirty="0" smtClean="0"/>
          </a:p>
          <a:p>
            <a:r>
              <a:rPr lang="cs-CZ" dirty="0" smtClean="0"/>
              <a:t>Anotace: DUM ověřuje, jak si žáci zapamatovali text, který mají vyprávět podle osnovy a jak mu  porozuměli. Rozšiřuje slovní zásobu žáků.</a:t>
            </a:r>
          </a:p>
        </p:txBody>
      </p:sp>
    </p:spTree>
  </p:cSld>
  <p:clrMapOvr>
    <a:masterClrMapping/>
  </p:clrMapOvr>
  <p:transition spd="slow" advClick="0" advTm="0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268760"/>
            <a:ext cx="50191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Vyprávěj pohádku  podle osnovy 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2816"/>
            <a:ext cx="5160387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Bratr a sestra, kohoutek a slepička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Nenasytný kohoutek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Neposlušný kohoutek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Led na řece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Nenapravitelný kohoutek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Kohoutek, žbluňk, do vody</a:t>
            </a:r>
          </a:p>
          <a:p>
            <a:endParaRPr lang="cs-CZ" sz="2400" b="1" dirty="0" smtClean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80728"/>
            <a:ext cx="46728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Vysvětli slova a  slovní spojení?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916832"/>
            <a:ext cx="21034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Zelené srstky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2492896"/>
            <a:ext cx="26244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Dovlekl se domů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3212976"/>
            <a:ext cx="26436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Semlela ho zima.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4077072"/>
            <a:ext cx="26629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Hořčičná náplast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4725144"/>
            <a:ext cx="16961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Vyzdravěl.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9592" y="5445224"/>
            <a:ext cx="19415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Zachtělo se.</a:t>
            </a:r>
            <a:endParaRPr lang="cs-CZ" sz="2400" b="1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764704"/>
            <a:ext cx="736932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Předveď nám, jak to vypadá, když se někdo vleče</a:t>
            </a:r>
          </a:p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domů.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6788" y="3429000"/>
            <a:ext cx="741581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Při jaké příležitosti ses domů vlekl jako kohoutek </a:t>
            </a:r>
          </a:p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 pohádce?</a:t>
            </a:r>
            <a:endParaRPr lang="cs-CZ" sz="2400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124744"/>
            <a:ext cx="45239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Jaké vlastnosti měl kohoutek?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3501008"/>
            <a:ext cx="39453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Přiřaď vlastnosti slepičce.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1988840"/>
            <a:ext cx="1436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Byl lakomý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2492896"/>
            <a:ext cx="15327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Byl sobecký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2996952"/>
            <a:ext cx="2252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Myslel jen na sebe.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7584" y="4509120"/>
            <a:ext cx="19062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Byla starostlivá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5013176"/>
            <a:ext cx="18437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Nebyla lakomá.</a:t>
            </a:r>
            <a:endParaRPr lang="cs-CZ" b="1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725144"/>
            <a:ext cx="7242048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Použitá literatura: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Čítanka pro druhý ročník </a:t>
            </a:r>
            <a:r>
              <a:rPr lang="cs-CZ" dirty="0" smtClean="0"/>
              <a:t>ZŠ,</a:t>
            </a:r>
            <a:br>
              <a:rPr lang="cs-CZ" dirty="0" smtClean="0"/>
            </a:br>
            <a:r>
              <a:rPr lang="cs-CZ" dirty="0" smtClean="0"/>
              <a:t>str. 76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Nakladatelství DIDAKTIS s.r.o.</a:t>
            </a:r>
            <a:br>
              <a:rPr lang="cs-CZ" dirty="0" smtClean="0"/>
            </a:br>
            <a:r>
              <a:rPr lang="cs-CZ" dirty="0" smtClean="0"/>
              <a:t>Kaštanová 141</a:t>
            </a:r>
            <a:br>
              <a:rPr lang="cs-CZ" dirty="0" smtClean="0"/>
            </a:br>
            <a:r>
              <a:rPr lang="cs-CZ" dirty="0" smtClean="0"/>
              <a:t>Brno</a:t>
            </a:r>
            <a:br>
              <a:rPr lang="cs-CZ" dirty="0" smtClean="0"/>
            </a:br>
            <a:r>
              <a:rPr lang="cs-CZ" dirty="0" smtClean="0"/>
              <a:t>2003 První vydání</a:t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138</TotalTime>
  <Words>193</Words>
  <Application>Microsoft Office PowerPoint</Application>
  <PresentationFormat>Předvádění na obrazovce (4:3)</PresentationFormat>
  <Paragraphs>49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Bohatý</vt:lpstr>
      <vt:lpstr>VY_32_INOVACE_14_                       ČTENÍ, 2. roč.</vt:lpstr>
      <vt:lpstr>Snímek 2</vt:lpstr>
      <vt:lpstr>Snímek 3</vt:lpstr>
      <vt:lpstr>Snímek 4</vt:lpstr>
      <vt:lpstr>Snímek 5</vt:lpstr>
      <vt:lpstr>Snímek 6</vt:lpstr>
      <vt:lpstr>Použitá literatura:  Čítanka pro druhý ročník ZŠ, str. 76 Nakladatelství DIDAKTIS s.r.o. Kaštanová 141 Brno 2003 První vydání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VY_32_INOVACE_03                         ČTENÍ</dc:title>
  <dc:creator>uživatel</dc:creator>
  <cp:lastModifiedBy>Škola</cp:lastModifiedBy>
  <cp:revision>35</cp:revision>
  <dcterms:created xsi:type="dcterms:W3CDTF">2011-06-19T16:04:11Z</dcterms:created>
  <dcterms:modified xsi:type="dcterms:W3CDTF">2012-02-04T13:34:35Z</dcterms:modified>
</cp:coreProperties>
</file>