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0" r:id="rId1"/>
  </p:sldMasterIdLst>
  <p:sldIdLst>
    <p:sldId id="256" r:id="rId2"/>
    <p:sldId id="257" r:id="rId3"/>
    <p:sldId id="262" r:id="rId4"/>
    <p:sldId id="259" r:id="rId5"/>
    <p:sldId id="260" r:id="rId6"/>
    <p:sldId id="261" r:id="rId7"/>
    <p:sldId id="258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3B4B98B0-60AC-42C2-AFA5-B58CD77FA1E5}" styleName="Světlý styl 1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69012ECD-51FC-41F1-AA8D-1B2483CD663E}" styleName="Světlý styl 2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667C729-0DD9-4F75-99A1-A0F3FA5BAE95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C193747-7948-425C-9C1F-154A9660603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1" r:id="rId1"/>
    <p:sldLayoutId id="2147483782" r:id="rId2"/>
    <p:sldLayoutId id="2147483783" r:id="rId3"/>
    <p:sldLayoutId id="2147483784" r:id="rId4"/>
    <p:sldLayoutId id="2147483785" r:id="rId5"/>
    <p:sldLayoutId id="2147483786" r:id="rId6"/>
    <p:sldLayoutId id="2147483787" r:id="rId7"/>
    <p:sldLayoutId id="2147483788" r:id="rId8"/>
    <p:sldLayoutId id="2147483789" r:id="rId9"/>
    <p:sldLayoutId id="2147483790" r:id="rId10"/>
    <p:sldLayoutId id="214748379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512" y="3212976"/>
            <a:ext cx="8712968" cy="1800200"/>
          </a:xfrm>
        </p:spPr>
        <p:txBody>
          <a:bodyPr>
            <a:noAutofit/>
          </a:bodyPr>
          <a:lstStyle/>
          <a:p>
            <a:pPr algn="ctr"/>
            <a:r>
              <a:rPr lang="cs-CZ" sz="2800" dirty="0"/>
              <a:t>Matematika pro 1. </a:t>
            </a:r>
            <a:r>
              <a:rPr lang="cs-CZ" sz="2800" dirty="0" smtClean="0"/>
              <a:t>stupeň</a:t>
            </a:r>
            <a:br>
              <a:rPr lang="cs-CZ" sz="2800" dirty="0" smtClean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č</a:t>
            </a:r>
            <a:r>
              <a:rPr lang="cs-CZ" sz="2800" dirty="0" smtClean="0"/>
              <a:t>. </a:t>
            </a:r>
            <a:r>
              <a:rPr lang="cs-CZ" sz="2800" dirty="0" err="1" smtClean="0"/>
              <a:t>DUM</a:t>
            </a:r>
            <a:r>
              <a:rPr lang="cs-CZ" sz="2800" cap="none" dirty="0" err="1" smtClean="0"/>
              <a:t>u</a:t>
            </a:r>
            <a:r>
              <a:rPr lang="cs-CZ" sz="2800" dirty="0" smtClean="0"/>
              <a:t>: VY_32_INOVACE_04_ZaokrouhlovánÍ   </a:t>
            </a:r>
            <a:br>
              <a:rPr lang="cs-CZ" sz="2800" dirty="0" smtClean="0"/>
            </a:br>
            <a:r>
              <a:rPr lang="cs-CZ" sz="2800" dirty="0"/>
              <a:t> </a:t>
            </a:r>
            <a:r>
              <a:rPr lang="cs-CZ" sz="2800" dirty="0" smtClean="0"/>
              <a:t>                                               Čísel </a:t>
            </a:r>
            <a:r>
              <a:rPr lang="cs-CZ" sz="2800" dirty="0"/>
              <a:t>do 1000</a:t>
            </a:r>
            <a:br>
              <a:rPr lang="cs-CZ" sz="2800" dirty="0"/>
            </a:br>
            <a:endParaRPr lang="cs-CZ" sz="2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51451" y="5373216"/>
            <a:ext cx="8202353" cy="504056"/>
          </a:xfrm>
        </p:spPr>
        <p:txBody>
          <a:bodyPr>
            <a:normAutofit/>
          </a:bodyPr>
          <a:lstStyle/>
          <a:p>
            <a:r>
              <a:rPr lang="cs-CZ" sz="1600" dirty="0" smtClean="0"/>
              <a:t>Jméno autora: Mgr. Alena Mášová</a:t>
            </a:r>
            <a:endParaRPr lang="cs-CZ" sz="16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04665"/>
            <a:ext cx="6624736" cy="12961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388977" y="2132856"/>
            <a:ext cx="8352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/>
              <a:t>ZŠP a ZŠS Uherský Brod</a:t>
            </a:r>
            <a:br>
              <a:rPr lang="cs-CZ" sz="2000" b="1" dirty="0"/>
            </a:br>
            <a:r>
              <a:rPr lang="cs-CZ" sz="2000" b="1" dirty="0"/>
              <a:t> projekt č. CZ.1.07/1.4.00/21.0961</a:t>
            </a:r>
          </a:p>
        </p:txBody>
      </p:sp>
    </p:spTree>
    <p:extLst>
      <p:ext uri="{BB962C8B-B14F-4D97-AF65-F5344CB8AC3E}">
        <p14:creationId xmlns:p14="http://schemas.microsoft.com/office/powerpoint/2010/main" val="7915551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2132855"/>
            <a:ext cx="799288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Anotace: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  <a:p>
            <a:pPr algn="just"/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Prezentace slouží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k procvičování zaokrouhlování čísel do 1000 – </a:t>
            </a:r>
            <a:b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</a:b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na desítky, na stovky, k seřazování čísel od nejmenšího po největší s vyluštěním tajenky. Sebehodnocení žák provede vybarvením „</a:t>
            </a:r>
            <a:r>
              <a:rPr lang="cs-CZ" dirty="0" err="1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smajlíka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“. Možnost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cvičení tisknout jako pracovní listy. </a:t>
            </a:r>
          </a:p>
          <a:p>
            <a:pPr algn="just"/>
            <a:endParaRPr lang="cs-CZ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  <a:p>
            <a:pPr algn="just"/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Je určena pro žáky 5. </a:t>
            </a:r>
            <a:r>
              <a:rPr lang="cs-CZ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ročníku ZŠP.</a:t>
            </a:r>
            <a:endParaRPr lang="cs-CZ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  <a:p>
            <a:pPr algn="just"/>
            <a:endParaRPr lang="cs-CZ" dirty="0">
              <a:solidFill>
                <a:schemeClr val="accent2">
                  <a:lumMod val="50000"/>
                </a:schemeClr>
              </a:solidFill>
              <a:latin typeface="Verdana" pitchFamily="34" charset="0"/>
            </a:endParaRPr>
          </a:p>
          <a:p>
            <a:pPr algn="just"/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Období vytvoření vzdělávacího materiálu – </a:t>
            </a:r>
            <a:r>
              <a:rPr lang="cs-CZ" dirty="0" smtClean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listopad/prosinec </a:t>
            </a:r>
            <a:r>
              <a:rPr lang="cs-CZ" dirty="0">
                <a:solidFill>
                  <a:schemeClr val="accent2">
                    <a:lumMod val="50000"/>
                  </a:schemeClr>
                </a:solidFill>
                <a:latin typeface="Verdana" pitchFamily="34" charset="0"/>
              </a:rPr>
              <a:t>2011.</a:t>
            </a:r>
          </a:p>
          <a:p>
            <a:pPr algn="just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29211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  </a:t>
            </a:r>
            <a:r>
              <a:rPr lang="cs-CZ" sz="3100" dirty="0" smtClean="0"/>
              <a:t>Zaokrouhli na desítky:   </a:t>
            </a:r>
            <a:endParaRPr lang="cs-CZ" sz="3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4980" y="1959764"/>
            <a:ext cx="219681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lain" startAt="62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</a:t>
            </a:r>
          </a:p>
          <a:p>
            <a:pPr marL="742950" indent="-742950">
              <a:buAutoNum type="arabicPlain" startAt="38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</a:t>
            </a:r>
          </a:p>
          <a:p>
            <a:pPr marL="742950" indent="-742950">
              <a:buAutoNum type="arabicPlain" startAt="99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</a:t>
            </a:r>
          </a:p>
          <a:p>
            <a:pPr marL="742950" indent="-742950">
              <a:buAutoNum type="arabicPlain" startAt="51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</a:t>
            </a:r>
          </a:p>
          <a:p>
            <a:pPr marL="742950" indent="-742950">
              <a:buAutoNum type="arabicPlain" startAt="75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</a:t>
            </a:r>
          </a:p>
          <a:p>
            <a:pPr marL="742950" indent="-742950">
              <a:buAutoNum type="arabicPlain" startAt="13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  <p:pic>
        <p:nvPicPr>
          <p:cNvPr id="1026" name="Picture 2" descr="E:\Documents and Settings\Radek Máša\Local Settings\Temporary Internet Files\Content.IE5\HYP72WF1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1362075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03848" y="1953203"/>
            <a:ext cx="26642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134   ≐      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577   ≐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956   ≐  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242   ≐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493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689   ≐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28184" y="1943196"/>
            <a:ext cx="25922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345   ≐ 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122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557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809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234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758   ≐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83568" y="5818354"/>
            <a:ext cx="81369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Zvládl jsi úkol? Můžeš vybarvit  „</a:t>
            </a:r>
            <a:r>
              <a:rPr lang="cs-CZ" sz="1400" b="1" dirty="0" err="1" smtClean="0"/>
              <a:t>smajlíka</a:t>
            </a:r>
            <a:r>
              <a:rPr lang="cs-CZ" sz="1400" b="1" dirty="0" smtClean="0"/>
              <a:t>“.</a:t>
            </a:r>
            <a:endParaRPr lang="cs-CZ" sz="1400" b="1" dirty="0"/>
          </a:p>
        </p:txBody>
      </p:sp>
      <p:sp>
        <p:nvSpPr>
          <p:cNvPr id="5" name="Veselý obličej 4"/>
          <p:cNvSpPr/>
          <p:nvPr/>
        </p:nvSpPr>
        <p:spPr>
          <a:xfrm>
            <a:off x="4360853" y="5515042"/>
            <a:ext cx="914400" cy="914400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012160" y="5515042"/>
            <a:ext cx="914400" cy="914400"/>
          </a:xfrm>
          <a:prstGeom prst="smileyFace">
            <a:avLst>
              <a:gd name="adj" fmla="val 94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679196" y="5534790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644919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výborně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644919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 pomocí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644919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nedařilo se mi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0326801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 animBg="1"/>
      <p:bldP spid="9" grpId="0" animBg="1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                </a:t>
            </a:r>
            <a:r>
              <a:rPr lang="cs-CZ" sz="3100" dirty="0" smtClean="0"/>
              <a:t>Řešení -</a:t>
            </a:r>
            <a:r>
              <a:rPr lang="cs-CZ" dirty="0" smtClean="0"/>
              <a:t> </a:t>
            </a:r>
            <a:r>
              <a:rPr lang="cs-CZ" sz="3100" dirty="0" smtClean="0"/>
              <a:t>Zaokrouhli na desítky:   </a:t>
            </a:r>
            <a:endParaRPr lang="cs-CZ" sz="3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74980" y="1943196"/>
            <a:ext cx="219681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742950" indent="-742950">
              <a:buAutoNum type="arabicPlain" startAt="62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AutoNum type="arabicPlain" startAt="38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40</a:t>
            </a:r>
          </a:p>
          <a:p>
            <a:pPr marL="742950" indent="-742950">
              <a:buAutoNum type="arabicPlain" startAt="99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AutoNum type="arabicPlain" startAt="51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AutoNum type="arabicPlain" startAt="75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pPr marL="742950" indent="-742950">
              <a:buAutoNum type="arabicPlain" startAt="13"/>
            </a:pP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≐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03848" y="1953203"/>
            <a:ext cx="26642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134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130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 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577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580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956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960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242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240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493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490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689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690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28184" y="1943196"/>
            <a:ext cx="25922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345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350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122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120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557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560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809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810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234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230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758   ≐   </a:t>
            </a:r>
            <a:r>
              <a:rPr lang="cs-CZ" sz="36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760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Picture 2" descr="C:\Documents and Settings\uctarna\Local Settings\Temporary Internet Files\Content.IE5\GWOJ3TLW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2222" y="332657"/>
            <a:ext cx="1589047" cy="10801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2512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64604" y="260648"/>
            <a:ext cx="8686800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3100" dirty="0" smtClean="0"/>
              <a:t>Seřaď čísla od nejmenšího po největší a doplň tajenku:</a:t>
            </a:r>
            <a:endParaRPr lang="cs-CZ" sz="3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6805634"/>
              </p:ext>
            </p:extLst>
          </p:nvPr>
        </p:nvGraphicFramePr>
        <p:xfrm>
          <a:off x="899592" y="2924944"/>
          <a:ext cx="7416824" cy="7924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48071"/>
                <a:gridCol w="648072"/>
                <a:gridCol w="648072"/>
                <a:gridCol w="648072"/>
                <a:gridCol w="648072"/>
                <a:gridCol w="576064"/>
                <a:gridCol w="567381"/>
                <a:gridCol w="584747"/>
                <a:gridCol w="648073"/>
                <a:gridCol w="576064"/>
                <a:gridCol w="648072"/>
                <a:gridCol w="576064"/>
              </a:tblGrid>
              <a:tr h="3962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437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605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312 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598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101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305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700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254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850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150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943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200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5931036"/>
              </p:ext>
            </p:extLst>
          </p:nvPr>
        </p:nvGraphicFramePr>
        <p:xfrm>
          <a:off x="899592" y="4365104"/>
          <a:ext cx="7416824" cy="7924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48071"/>
                <a:gridCol w="648072"/>
                <a:gridCol w="648072"/>
                <a:gridCol w="648072"/>
                <a:gridCol w="648072"/>
                <a:gridCol w="576064"/>
                <a:gridCol w="567381"/>
                <a:gridCol w="584747"/>
                <a:gridCol w="648073"/>
                <a:gridCol w="576064"/>
                <a:gridCol w="648072"/>
                <a:gridCol w="5760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101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 descr="C:\Documents and Settings\uctarna\Local Settings\Temporary Internet Files\Content.IE5\XGUL14DI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76804">
            <a:off x="1006282" y="1104583"/>
            <a:ext cx="1614473" cy="1022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07043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3100" dirty="0" smtClean="0"/>
              <a:t>Řešení - Seřaď čísla od nejmenšího po největší </a:t>
            </a:r>
            <a:br>
              <a:rPr lang="cs-CZ" sz="3100" dirty="0" smtClean="0"/>
            </a:br>
            <a:r>
              <a:rPr lang="cs-CZ" sz="3100" dirty="0" smtClean="0"/>
              <a:t>a doplň tajenku:</a:t>
            </a:r>
            <a:endParaRPr lang="cs-CZ" sz="3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00808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96665321"/>
              </p:ext>
            </p:extLst>
          </p:nvPr>
        </p:nvGraphicFramePr>
        <p:xfrm>
          <a:off x="899592" y="2924944"/>
          <a:ext cx="7416824" cy="7924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48071"/>
                <a:gridCol w="648072"/>
                <a:gridCol w="648072"/>
                <a:gridCol w="648072"/>
                <a:gridCol w="648072"/>
                <a:gridCol w="576064"/>
                <a:gridCol w="567381"/>
                <a:gridCol w="584747"/>
                <a:gridCol w="648073"/>
                <a:gridCol w="576064"/>
                <a:gridCol w="648072"/>
                <a:gridCol w="576064"/>
              </a:tblGrid>
              <a:tr h="3962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437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605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312 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598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101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305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700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254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850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150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943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200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8097723"/>
              </p:ext>
            </p:extLst>
          </p:nvPr>
        </p:nvGraphicFramePr>
        <p:xfrm>
          <a:off x="899592" y="4365104"/>
          <a:ext cx="7416824" cy="7924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648071"/>
                <a:gridCol w="648072"/>
                <a:gridCol w="648072"/>
                <a:gridCol w="648072"/>
                <a:gridCol w="648072"/>
                <a:gridCol w="576064"/>
                <a:gridCol w="567381"/>
                <a:gridCol w="584747"/>
                <a:gridCol w="648073"/>
                <a:gridCol w="576064"/>
                <a:gridCol w="648072"/>
                <a:gridCol w="576064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101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150</a:t>
                      </a:r>
                      <a:endParaRPr lang="cs-CZ" sz="2000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200</a:t>
                      </a:r>
                      <a:r>
                        <a:rPr lang="cs-CZ" sz="200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endParaRPr lang="cs-CZ" sz="20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254</a:t>
                      </a:r>
                      <a:endParaRPr lang="cs-CZ" sz="2000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305</a:t>
                      </a:r>
                      <a:endParaRPr lang="cs-CZ" sz="2000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312</a:t>
                      </a:r>
                      <a:endParaRPr lang="cs-CZ" sz="2000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437</a:t>
                      </a:r>
                      <a:endParaRPr lang="cs-CZ" sz="2000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598</a:t>
                      </a:r>
                      <a:endParaRPr lang="cs-CZ" sz="2000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605</a:t>
                      </a:r>
                      <a:endParaRPr lang="cs-CZ" sz="2000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700</a:t>
                      </a:r>
                      <a:endParaRPr lang="cs-CZ" sz="2000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850</a:t>
                      </a:r>
                      <a:endParaRPr lang="cs-CZ" sz="2000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943</a:t>
                      </a:r>
                      <a:endParaRPr lang="cs-CZ" sz="2000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0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I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N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J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L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E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Š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Í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accent4">
                              <a:lumMod val="75000"/>
                            </a:schemeClr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!</a:t>
                      </a:r>
                      <a:endParaRPr lang="cs-CZ" sz="2000" b="1" dirty="0">
                        <a:solidFill>
                          <a:schemeClr val="accent4">
                            <a:lumMod val="75000"/>
                          </a:schemeClr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74" name="Picture 2" descr="C:\Documents and Settings\uctarna\Local Settings\Temporary Internet Files\Content.IE5\XGUL14DI\MC90044045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095965">
            <a:off x="755576" y="971074"/>
            <a:ext cx="1368425" cy="1521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417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              </a:t>
            </a:r>
            <a:r>
              <a:rPr lang="cs-CZ" sz="3100" dirty="0" smtClean="0"/>
              <a:t>Zaokrouhli na stovky:   </a:t>
            </a:r>
            <a:endParaRPr lang="cs-CZ" sz="3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959764"/>
            <a:ext cx="219681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120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350   ≐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670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880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440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510   ≐   </a:t>
            </a:r>
          </a:p>
        </p:txBody>
      </p:sp>
      <p:pic>
        <p:nvPicPr>
          <p:cNvPr id="1026" name="Picture 2" descr="E:\Documents and Settings\Radek Máša\Local Settings\Temporary Internet Files\Content.IE5\HYP72WF1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88640"/>
            <a:ext cx="1362075" cy="12241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203848" y="1953203"/>
            <a:ext cx="26642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230   ≐      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560   ≐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820   ≐  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291   ≐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485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698   ≐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28184" y="1943196"/>
            <a:ext cx="25922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435   ≐ 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192   ≐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57   ≐</a:t>
            </a: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09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   ≐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758   ≐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353876" y="5818354"/>
            <a:ext cx="813690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b="1" dirty="0" smtClean="0"/>
              <a:t>Zvládl jsi úkol? Můžeš vybarvit „</a:t>
            </a:r>
            <a:r>
              <a:rPr lang="cs-CZ" sz="1400" b="1" dirty="0" err="1" smtClean="0"/>
              <a:t>smajlíka</a:t>
            </a:r>
            <a:r>
              <a:rPr lang="cs-CZ" sz="1400" b="1" dirty="0" smtClean="0"/>
              <a:t>“.</a:t>
            </a:r>
            <a:endParaRPr lang="cs-CZ" sz="1400" b="1" dirty="0"/>
          </a:p>
        </p:txBody>
      </p:sp>
      <p:sp>
        <p:nvSpPr>
          <p:cNvPr id="5" name="Veselý obličej 4"/>
          <p:cNvSpPr/>
          <p:nvPr/>
        </p:nvSpPr>
        <p:spPr>
          <a:xfrm>
            <a:off x="4360853" y="5515042"/>
            <a:ext cx="914400" cy="914400"/>
          </a:xfrm>
          <a:prstGeom prst="smileyFace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eselý obličej 5"/>
          <p:cNvSpPr/>
          <p:nvPr/>
        </p:nvSpPr>
        <p:spPr>
          <a:xfrm>
            <a:off x="6012160" y="5515042"/>
            <a:ext cx="914400" cy="914400"/>
          </a:xfrm>
          <a:prstGeom prst="smileyFace">
            <a:avLst>
              <a:gd name="adj" fmla="val 949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eselý obličej 8"/>
          <p:cNvSpPr/>
          <p:nvPr/>
        </p:nvSpPr>
        <p:spPr>
          <a:xfrm>
            <a:off x="7679196" y="5534790"/>
            <a:ext cx="914400" cy="914400"/>
          </a:xfrm>
          <a:prstGeom prst="smileyFace">
            <a:avLst>
              <a:gd name="adj" fmla="val -4653"/>
            </a:avLst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283968" y="6449190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</a:t>
            </a:r>
            <a:r>
              <a:rPr lang="cs-CZ" b="1" dirty="0" smtClean="0"/>
              <a:t>výborně</a:t>
            </a:r>
            <a:endParaRPr lang="cs-CZ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868144" y="6449190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s</a:t>
            </a:r>
            <a:r>
              <a:rPr lang="cs-CZ" b="1" dirty="0" smtClean="0"/>
              <a:t> pomocí</a:t>
            </a:r>
            <a:endParaRPr lang="cs-CZ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236296" y="6449190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 nedařilo se mi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743241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 animBg="1"/>
      <p:bldP spid="6" grpId="0" animBg="1"/>
      <p:bldP spid="9" grpId="0" animBg="1"/>
      <p:bldP spid="11" grpId="0"/>
      <p:bldP spid="12" grpId="0"/>
      <p:bldP spid="1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       </a:t>
            </a:r>
            <a:r>
              <a:rPr lang="cs-CZ" sz="3400" dirty="0" err="1" smtClean="0"/>
              <a:t>ŘešenÍ</a:t>
            </a:r>
            <a:r>
              <a:rPr lang="cs-CZ" sz="3400" dirty="0" smtClean="0"/>
              <a:t>  -  Zaokrouhli na  stovky:   </a:t>
            </a:r>
            <a:endParaRPr lang="cs-CZ" sz="3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959764"/>
            <a:ext cx="26642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120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100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350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400</a:t>
            </a:r>
            <a:endParaRPr lang="cs-CZ" sz="3600" b="1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670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880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440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510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03848" y="1953203"/>
            <a:ext cx="2664296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230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560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600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820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800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291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300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485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698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700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  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6228184" y="1943196"/>
            <a:ext cx="259228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435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400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192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200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7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57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9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09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900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sz="3600" b="1" dirty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4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500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3600" b="1" dirty="0" smtClean="0">
                <a:latin typeface="Times New Roman" pitchFamily="18" charset="0"/>
                <a:cs typeface="Times New Roman" pitchFamily="18" charset="0"/>
              </a:rPr>
              <a:t>758   ≐   </a:t>
            </a:r>
            <a:r>
              <a:rPr lang="cs-CZ" sz="3600" b="1" dirty="0" smtClean="0">
                <a:solidFill>
                  <a:schemeClr val="accent4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800</a:t>
            </a:r>
            <a:endParaRPr lang="cs-CZ" sz="36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122" name="Picture 2" descr="C:\Documents and Settings\uctarna\Local Settings\Temporary Internet Files\Content.IE5\GWOJ3TLW\MC9004380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332657"/>
            <a:ext cx="1530367" cy="1040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7036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439532"/>
            <a:ext cx="89289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Verdana" pitchFamily="34" charset="0"/>
              </a:rPr>
              <a:t>CITACE:</a:t>
            </a:r>
          </a:p>
          <a:p>
            <a:endParaRPr lang="cs-CZ" sz="2000" dirty="0">
              <a:latin typeface="Verdana" pitchFamily="34" charset="0"/>
            </a:endParaRPr>
          </a:p>
          <a:p>
            <a:r>
              <a:rPr lang="en-US" sz="2000" dirty="0">
                <a:latin typeface="Verdana" pitchFamily="34" charset="0"/>
              </a:rPr>
              <a:t>[</a:t>
            </a:r>
            <a:r>
              <a:rPr lang="cs-CZ" sz="2000" dirty="0" smtClean="0">
                <a:latin typeface="Verdana" pitchFamily="34" charset="0"/>
              </a:rPr>
              <a:t>cit.2011-12-02</a:t>
            </a:r>
            <a:r>
              <a:rPr lang="en-US" sz="2000" dirty="0" smtClean="0">
                <a:latin typeface="Verdana" pitchFamily="34" charset="0"/>
              </a:rPr>
              <a:t>]</a:t>
            </a:r>
            <a:r>
              <a:rPr lang="cs-CZ" sz="2000" dirty="0">
                <a:latin typeface="Verdana" pitchFamily="34" charset="0"/>
              </a:rPr>
              <a:t>.Dostupné na www:&lt;http://office.microsoft.com&gt;</a:t>
            </a:r>
          </a:p>
          <a:p>
            <a:endParaRPr lang="cs-CZ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dirty="0">
              <a:latin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08336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306</TotalTime>
  <Words>363</Words>
  <Application>Microsoft Office PowerPoint</Application>
  <PresentationFormat>Předvádění na obrazovce (4:3)</PresentationFormat>
  <Paragraphs>176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Matematika pro 1. stupeň  č. DUMu: VY_32_INOVACE_04_ZaokrouhlovánÍ                                                    Čísel do 1000 </vt:lpstr>
      <vt:lpstr>Prezentace aplikace PowerPoint</vt:lpstr>
      <vt:lpstr>                  Zaokrouhli na desítky:   </vt:lpstr>
      <vt:lpstr>                Řešení - Zaokrouhli na desítky:   </vt:lpstr>
      <vt:lpstr>Seřaď čísla od nejmenšího po největší a doplň tajenku:</vt:lpstr>
      <vt:lpstr>Řešení - Seřaď čísla od nejmenšího po největší  a doplň tajenku:</vt:lpstr>
      <vt:lpstr>                  Zaokrouhli na stovky:   </vt:lpstr>
      <vt:lpstr>                 ŘešenÍ  -  Zaokrouhli na  stovky:   </vt:lpstr>
      <vt:lpstr>Prezentace aplikace PowerPoint</vt:lpstr>
    </vt:vector>
  </TitlesOfParts>
  <Company>ssubnet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uctarna</dc:creator>
  <cp:lastModifiedBy>uctarna</cp:lastModifiedBy>
  <cp:revision>32</cp:revision>
  <cp:lastPrinted>2011-12-01T18:06:20Z</cp:lastPrinted>
  <dcterms:created xsi:type="dcterms:W3CDTF">2011-11-25T15:18:26Z</dcterms:created>
  <dcterms:modified xsi:type="dcterms:W3CDTF">2012-06-21T13:59:24Z</dcterms:modified>
</cp:coreProperties>
</file>