
<file path=[Content_Types].xml><?xml version="1.0" encoding="utf-8"?>
<Types xmlns="http://schemas.openxmlformats.org/package/2006/content-types">
  <Default Extension="png" ContentType="image/png"/>
  <Default Extension="wmf" ContentType="image/x-w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4131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5" r:id="rId10"/>
    <p:sldId id="266" r:id="rId11"/>
    <p:sldId id="267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9900"/>
    <a:srgbClr val="FFFF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5" d="100"/>
          <a:sy n="105" d="100"/>
        </p:scale>
        <p:origin x="-150" y="-7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ectangle 20"/>
          <p:cNvSpPr>
            <a:spLocks noGrp="1"/>
          </p:cNvSpPr>
          <p:nvPr>
            <p:ph type="ctrTitle"/>
          </p:nvPr>
        </p:nvSpPr>
        <p:spPr>
          <a:xfrm>
            <a:off x="685800" y="990601"/>
            <a:ext cx="7772400" cy="2609850"/>
          </a:xfrm>
        </p:spPr>
        <p:txBody>
          <a:bodyPr anchor="b" anchorCtr="0">
            <a:noAutofit/>
            <a:scene3d>
              <a:camera prst="orthographicFront"/>
              <a:lightRig rig="soft" dir="t">
                <a:rot lat="0" lon="0" rev="2100000"/>
              </a:lightRig>
            </a:scene3d>
            <a:sp3d prstMaterial="matte">
              <a:bevelT w="38100" h="38100"/>
              <a:contourClr>
                <a:srgbClr val="FFFFFF"/>
              </a:contourClr>
            </a:sp3d>
          </a:bodyPr>
          <a:lstStyle>
            <a:lvl1pPr algn="ctr">
              <a:defRPr lang="en-US" sz="5800" dirty="0" smtClean="0">
                <a:ln w="9525">
                  <a:noFill/>
                </a:ln>
                <a:effectLst>
                  <a:outerShdw blurRad="50800" dist="38100" dir="8220000" algn="tl" rotWithShape="0">
                    <a:srgbClr val="000000">
                      <a:alpha val="40000"/>
                    </a:srgbClr>
                  </a:out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24" name="Rectangle 26"/>
          <p:cNvSpPr>
            <a:spLocks noGrp="1"/>
          </p:cNvSpPr>
          <p:nvPr>
            <p:ph type="subTitle" idx="1"/>
          </p:nvPr>
        </p:nvSpPr>
        <p:spPr>
          <a:xfrm>
            <a:off x="1371600" y="3657600"/>
            <a:ext cx="6400800" cy="1967089"/>
          </a:xfrm>
        </p:spPr>
        <p:txBody>
          <a:bodyPr>
            <a:normAutofit/>
          </a:bodyPr>
          <a:lstStyle>
            <a:lvl1pPr marL="0" indent="0" algn="ctr">
              <a:buNone/>
              <a:defRPr lang="en-US" sz="3000" b="0">
                <a:solidFill>
                  <a:schemeClr val="tx2"/>
                </a:solidFill>
                <a:effectLst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18" name="Rectangle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lang="en-US" smtClean="0"/>
            </a:lvl1pPr>
          </a:lstStyle>
          <a:p>
            <a:fld id="{95EC1D4A-A796-47C3-A63E-CE236FB377E2}" type="datetimeFigureOut">
              <a:rPr lang="cs-CZ" smtClean="0"/>
              <a:t>21.6.2012</a:t>
            </a:fld>
            <a:endParaRPr lang="cs-CZ"/>
          </a:p>
        </p:txBody>
      </p:sp>
      <p:sp>
        <p:nvSpPr>
          <p:cNvPr id="9" name="Rectangle 14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 lang="en-US" smtClean="0"/>
            </a:lvl1pPr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25" name="Rectangle 27"/>
          <p:cNvSpPr>
            <a:spLocks noGrp="1"/>
          </p:cNvSpPr>
          <p:nvPr>
            <p:ph type="ftr" sz="quarter" idx="12"/>
          </p:nvPr>
        </p:nvSpPr>
        <p:spPr/>
        <p:txBody>
          <a:bodyPr/>
          <a:lstStyle>
            <a:lvl1pPr>
              <a:defRPr lang="en-US" smtClean="0"/>
            </a:lvl1pPr>
          </a:lstStyle>
          <a:p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Rectangle 3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21.6.2012</a:t>
            </a:fld>
            <a:endParaRPr lang="cs-CZ"/>
          </a:p>
        </p:txBody>
      </p:sp>
      <p:sp>
        <p:nvSpPr>
          <p:cNvPr id="5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Rectangl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title"/>
          </p:nvPr>
        </p:nvSpPr>
        <p:spPr>
          <a:xfrm>
            <a:off x="722313" y="2685391"/>
            <a:ext cx="7772400" cy="3112843"/>
          </a:xfrm>
        </p:spPr>
        <p:txBody>
          <a:bodyPr anchor="t">
            <a:normAutofit/>
          </a:bodyPr>
          <a:lstStyle>
            <a:lvl1pPr algn="ctr">
              <a:buNone/>
              <a:defRPr lang="en-US" sz="6000" b="1" dirty="0">
                <a:solidFill>
                  <a:schemeClr val="tx2">
                    <a:shade val="85000"/>
                    <a:satMod val="150000"/>
                  </a:schemeClr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Rectangle 3"/>
          <p:cNvSpPr>
            <a:spLocks noGrp="1"/>
          </p:cNvSpPr>
          <p:nvPr>
            <p:ph type="body" idx="1"/>
          </p:nvPr>
        </p:nvSpPr>
        <p:spPr>
          <a:xfrm>
            <a:off x="722313" y="1128932"/>
            <a:ext cx="7772400" cy="1509712"/>
          </a:xfrm>
        </p:spPr>
        <p:txBody>
          <a:bodyPr anchor="b">
            <a:normAutofit/>
          </a:bodyPr>
          <a:lstStyle>
            <a:lvl1pPr algn="ctr">
              <a:buNone/>
              <a:defRPr lang="en-US" sz="2400" b="0" smtClean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21.6.2012</a:t>
            </a:fld>
            <a:endParaRPr lang="cs-CZ"/>
          </a:p>
        </p:txBody>
      </p:sp>
      <p:sp>
        <p:nvSpPr>
          <p:cNvPr id="5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Rectangl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Rectangle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Rectangle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21.6.2012</a:t>
            </a:fld>
            <a:endParaRPr lang="cs-CZ"/>
          </a:p>
        </p:txBody>
      </p:sp>
      <p:sp>
        <p:nvSpPr>
          <p:cNvPr id="6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Rectangl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Rectangle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>
            <a:noAutofit/>
          </a:bodyPr>
          <a:lstStyle>
            <a:lvl1pPr marL="0" indent="0" algn="l">
              <a:buNone/>
              <a:defRPr sz="2200" b="1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Rectangle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Rectangle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>
            <a:noAutofit/>
          </a:bodyPr>
          <a:lstStyle>
            <a:lvl1pPr marL="0" indent="0" algn="l">
              <a:buNone/>
              <a:defRPr sz="2200" b="1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Rectangle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Rectangle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21.6.2012</a:t>
            </a:fld>
            <a:endParaRPr lang="cs-CZ"/>
          </a:p>
        </p:txBody>
      </p:sp>
      <p:sp>
        <p:nvSpPr>
          <p:cNvPr id="8" name="Rectangle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Rectangle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lang="en-US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Rectangl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21.6.2012</a:t>
            </a:fld>
            <a:endParaRPr lang="cs-CZ"/>
          </a:p>
        </p:txBody>
      </p:sp>
      <p:sp>
        <p:nvSpPr>
          <p:cNvPr id="4" name="Rectangle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Rectangle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21.6.2012</a:t>
            </a:fld>
            <a:endParaRPr lang="cs-CZ"/>
          </a:p>
        </p:txBody>
      </p:sp>
      <p:sp>
        <p:nvSpPr>
          <p:cNvPr id="3" name="Rectangle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Rectangle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>
            <a:normAutofit/>
          </a:bodyPr>
          <a:lstStyle>
            <a:lvl1pPr algn="ctr">
              <a:defRPr sz="2400" b="1">
                <a:solidFill>
                  <a:schemeClr val="tx2"/>
                </a:solidFill>
                <a:effectLst>
                  <a:outerShdw blurRad="38100" dist="25400" dir="8220000" algn="tr" rotWithShape="0">
                    <a:prstClr val="black">
                      <a:alpha val="35000"/>
                    </a:prstClr>
                  </a:out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Rectangle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Rectangle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 algn="ctr">
              <a:buNone/>
              <a:defRPr sz="1400">
                <a:solidFill>
                  <a:schemeClr val="tx1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21.6.2012</a:t>
            </a:fld>
            <a:endParaRPr lang="cs-CZ"/>
          </a:p>
        </p:txBody>
      </p:sp>
      <p:sp>
        <p:nvSpPr>
          <p:cNvPr id="6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Rectangl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727729" y="1062637"/>
            <a:ext cx="4599432" cy="3977640"/>
          </a:xfrm>
          <a:prstGeom prst="rect">
            <a:avLst/>
          </a:prstGeom>
          <a:solidFill>
            <a:schemeClr val="tx2">
              <a:shade val="15000"/>
            </a:schemeClr>
          </a:solidFill>
          <a:ln w="63500">
            <a:noFill/>
            <a:miter lim="800000"/>
          </a:ln>
          <a:effectLst>
            <a:outerShdw blurRad="63500" dist="25400" dir="7200000" algn="t" rotWithShape="0">
              <a:prstClr val="black">
                <a:alpha val="45000"/>
              </a:prstClr>
            </a:outerShdw>
          </a:effectLst>
        </p:spPr>
        <p:style>
          <a:lnRef idx="3">
            <a:schemeClr val="lt1"/>
          </a:lnRef>
          <a:fillRef idx="1">
            <a:schemeClr val="accent6"/>
          </a:fillRef>
          <a:effectRef idx="1">
            <a:schemeClr val="accent6"/>
          </a:effectRef>
          <a:fontRef idx="minor">
            <a:schemeClr val="lt1"/>
          </a:fontRef>
        </p:style>
        <p:txBody>
          <a:bodyPr lIns="45720" rIns="45720" rtlCol="0" anchor="ctr">
            <a:normAutofit/>
          </a:bodyPr>
          <a:lstStyle/>
          <a:p>
            <a:pPr marL="0" indent="-274320" algn="l">
              <a:buClr>
                <a:schemeClr val="accent1"/>
              </a:buClr>
              <a:buSzPct val="80000"/>
              <a:buFont typeface="Wingdings 2" pitchFamily="18" charset="2"/>
              <a:buNone/>
            </a:pPr>
            <a:endParaRPr lang="en-US" sz="20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2" name="Rectangle 2"/>
          <p:cNvSpPr>
            <a:spLocks noGrp="1"/>
          </p:cNvSpPr>
          <p:nvPr>
            <p:ph type="title"/>
          </p:nvPr>
        </p:nvSpPr>
        <p:spPr>
          <a:xfrm>
            <a:off x="5514536" y="4343400"/>
            <a:ext cx="3048000" cy="709858"/>
          </a:xfrm>
        </p:spPr>
        <p:txBody>
          <a:bodyPr anchor="t">
            <a:noAutofit/>
          </a:bodyPr>
          <a:lstStyle>
            <a:lvl1pPr algn="l">
              <a:buNone/>
              <a:defRPr sz="2200" b="1">
                <a:solidFill>
                  <a:schemeClr val="tx2"/>
                </a:solidFill>
                <a:effectLst>
                  <a:outerShdw blurRad="38100" dist="25400" dir="8220000" algn="tr" rotWithShape="0">
                    <a:prstClr val="black">
                      <a:alpha val="35000"/>
                    </a:prstClr>
                  </a:out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Rectangle 3"/>
          <p:cNvSpPr>
            <a:spLocks noGrp="1"/>
          </p:cNvSpPr>
          <p:nvPr>
            <p:ph type="pic" idx="1"/>
          </p:nvPr>
        </p:nvSpPr>
        <p:spPr>
          <a:xfrm>
            <a:off x="739645" y="1222657"/>
            <a:ext cx="4575601" cy="3657600"/>
          </a:xfrm>
          <a:solidFill>
            <a:schemeClr val="tx2">
              <a:shade val="75000"/>
            </a:schemeClr>
          </a:solidFill>
          <a:ln w="63500">
            <a:noFill/>
            <a:miter lim="800000"/>
          </a:ln>
          <a:effectLst/>
        </p:spPr>
        <p:style>
          <a:lnRef idx="3">
            <a:schemeClr val="lt1"/>
          </a:lnRef>
          <a:fillRef idx="1">
            <a:schemeClr val="accent6"/>
          </a:fillRef>
          <a:effectRef idx="1">
            <a:schemeClr val="accent6"/>
          </a:effectRef>
          <a:fontRef idx="minor">
            <a:schemeClr val="lt1"/>
          </a:fontRef>
        </p:style>
        <p:txBody>
          <a:bodyPr/>
          <a:lstStyle>
            <a:lvl1pPr>
              <a:buNone/>
              <a:defRPr sz="3200"/>
            </a:lvl1pPr>
          </a:lstStyle>
          <a:p>
            <a:r>
              <a:rPr lang="cs-CZ" sz="2000" smtClean="0"/>
              <a:t>Kliknutím na ikonu přidáte obrázek.</a:t>
            </a:r>
            <a:endParaRPr lang="en-US" sz="2000" dirty="0"/>
          </a:p>
        </p:txBody>
      </p:sp>
      <p:sp>
        <p:nvSpPr>
          <p:cNvPr id="4" name="Rectangle 4"/>
          <p:cNvSpPr>
            <a:spLocks noGrp="1"/>
          </p:cNvSpPr>
          <p:nvPr>
            <p:ph type="body" sz="half" idx="2"/>
          </p:nvPr>
        </p:nvSpPr>
        <p:spPr>
          <a:xfrm>
            <a:off x="5514536" y="1371600"/>
            <a:ext cx="3044952" cy="2930086"/>
          </a:xfrm>
        </p:spPr>
        <p:txBody>
          <a:bodyPr bIns="0" anchor="b">
            <a:normAutofit/>
          </a:bodyPr>
          <a:lstStyle>
            <a:lvl1pPr marL="0" marR="0" indent="0" algn="l">
              <a:buFontTx/>
              <a:buNone/>
              <a:defRPr sz="1300">
                <a:solidFill>
                  <a:schemeClr val="tx1">
                    <a:tint val="95000"/>
                  </a:schemeClr>
                </a:solidFill>
              </a:defRPr>
            </a:lvl1pPr>
            <a:lvl2pPr marL="460375" marR="0" indent="-112713">
              <a:buFontTx/>
              <a:buNone/>
              <a:defRPr sz="1200"/>
            </a:lvl2pPr>
            <a:lvl3pPr marL="914400" marR="0" indent="-117475">
              <a:buFontTx/>
              <a:buNone/>
              <a:defRPr sz="1000"/>
            </a:lvl3pPr>
            <a:lvl4pPr marL="1316038" marR="0" indent="-112713">
              <a:buFontTx/>
              <a:buNone/>
              <a:defRPr sz="900"/>
            </a:lvl4pPr>
            <a:lvl5pPr marL="1711325" marR="0" indent="-117475">
              <a:buFontTx/>
              <a:buNone/>
              <a:defRPr sz="9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21.6.2012</a:t>
            </a:fld>
            <a:endParaRPr lang="cs-CZ"/>
          </a:p>
        </p:txBody>
      </p:sp>
      <p:sp>
        <p:nvSpPr>
          <p:cNvPr id="6" name="Rectangle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Rectangle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21.6.2012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21.6.2012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0"/>
          <p:cNvSpPr>
            <a:spLocks noGrp="1"/>
          </p:cNvSpPr>
          <p:nvPr>
            <p:ph type="title"/>
          </p:nvPr>
        </p:nvSpPr>
        <p:spPr>
          <a:xfrm>
            <a:off x="457200" y="304800"/>
            <a:ext cx="8229600" cy="1143000"/>
          </a:xfrm>
          <a:prstGeom prst="rect">
            <a:avLst/>
          </a:prstGeom>
        </p:spPr>
        <p:txBody>
          <a:bodyPr anchor="b" anchorCtr="0">
            <a:normAutofit/>
            <a:scene3d>
              <a:camera prst="orthographicFront"/>
              <a:lightRig rig="soft" dir="t">
                <a:rot lat="0" lon="0" rev="2100000"/>
              </a:lightRig>
            </a:scene3d>
            <a:sp3d prstMaterial="matte">
              <a:bevelT w="38100" h="38100"/>
            </a:sp3d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5" name="Rectangle 11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lIns="45720" rIns="4572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27" name="Rectangle 22"/>
          <p:cNvSpPr>
            <a:spLocks noGrp="1"/>
          </p:cNvSpPr>
          <p:nvPr>
            <p:ph type="dt" sz="half" idx="2"/>
          </p:nvPr>
        </p:nvSpPr>
        <p:spPr>
          <a:xfrm>
            <a:off x="457200" y="6245225"/>
            <a:ext cx="2133600" cy="476250"/>
          </a:xfrm>
          <a:prstGeom prst="rect">
            <a:avLst/>
          </a:prstGeom>
        </p:spPr>
        <p:txBody>
          <a:bodyPr anchor="b" anchorCtr="0"/>
          <a:lstStyle>
            <a:lvl1pPr>
              <a:defRPr lang="en-US" sz="1200" smtClean="0">
                <a:solidFill>
                  <a:schemeClr val="tx2"/>
                </a:solidFill>
                <a:latin typeface="+mn-lt"/>
                <a:ea typeface="+mn-lt"/>
                <a:cs typeface="+mn-lt"/>
              </a:defRPr>
            </a:lvl1pPr>
          </a:lstStyle>
          <a:p>
            <a:fld id="{95EC1D4A-A796-47C3-A63E-CE236FB377E2}" type="datetimeFigureOut">
              <a:rPr lang="cs-CZ" smtClean="0"/>
              <a:t>21.6.2012</a:t>
            </a:fld>
            <a:endParaRPr lang="cs-CZ"/>
          </a:p>
        </p:txBody>
      </p:sp>
      <p:sp>
        <p:nvSpPr>
          <p:cNvPr id="18" name="Rectangle 18"/>
          <p:cNvSpPr>
            <a:spLocks noGrp="1"/>
          </p:cNvSpPr>
          <p:nvPr>
            <p:ph type="ftr" sz="quarter" idx="3"/>
          </p:nvPr>
        </p:nvSpPr>
        <p:spPr>
          <a:xfrm>
            <a:off x="3124200" y="6245225"/>
            <a:ext cx="2895600" cy="476250"/>
          </a:xfrm>
          <a:prstGeom prst="rect">
            <a:avLst/>
          </a:prstGeom>
        </p:spPr>
        <p:txBody>
          <a:bodyPr anchor="b" anchorCtr="0"/>
          <a:lstStyle>
            <a:lvl1pPr algn="ctr">
              <a:defRPr lang="en-US" sz="1200" smtClean="0">
                <a:solidFill>
                  <a:schemeClr val="tx2"/>
                </a:solidFill>
                <a:latin typeface="+mn-lt"/>
                <a:ea typeface="+mn-lt"/>
                <a:cs typeface="+mn-lt"/>
              </a:defRPr>
            </a:lvl1pPr>
          </a:lstStyle>
          <a:p>
            <a:endParaRPr lang="cs-CZ"/>
          </a:p>
        </p:txBody>
      </p:sp>
      <p:sp>
        <p:nvSpPr>
          <p:cNvPr id="13" name="Rectangle 15"/>
          <p:cNvSpPr>
            <a:spLocks noGrp="1"/>
          </p:cNvSpPr>
          <p:nvPr>
            <p:ph type="sldNum" sz="quarter" idx="4"/>
          </p:nvPr>
        </p:nvSpPr>
        <p:spPr>
          <a:xfrm>
            <a:off x="6553200" y="6245225"/>
            <a:ext cx="2133600" cy="476250"/>
          </a:xfrm>
          <a:prstGeom prst="rect">
            <a:avLst/>
          </a:prstGeom>
        </p:spPr>
        <p:txBody>
          <a:bodyPr anchor="b" anchorCtr="0"/>
          <a:lstStyle>
            <a:lvl1pPr algn="r">
              <a:defRPr lang="en-US" sz="1200" smtClean="0">
                <a:solidFill>
                  <a:schemeClr val="tx2"/>
                </a:solidFill>
                <a:latin typeface="+mn-lt"/>
                <a:ea typeface="+mn-lt"/>
                <a:cs typeface="+mn-lt"/>
              </a:defRPr>
            </a:lvl1pPr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4132" r:id="rId1"/>
    <p:sldLayoutId id="2147484133" r:id="rId2"/>
    <p:sldLayoutId id="2147484134" r:id="rId3"/>
    <p:sldLayoutId id="2147484135" r:id="rId4"/>
    <p:sldLayoutId id="2147484136" r:id="rId5"/>
    <p:sldLayoutId id="2147484137" r:id="rId6"/>
    <p:sldLayoutId id="2147484138" r:id="rId7"/>
    <p:sldLayoutId id="2147484139" r:id="rId8"/>
    <p:sldLayoutId id="2147484140" r:id="rId9"/>
    <p:sldLayoutId id="2147484141" r:id="rId10"/>
    <p:sldLayoutId id="2147484142" r:id="rId11"/>
  </p:sldLayoutIdLst>
  <p:txStyles>
    <p:titleStyle>
      <a:defPPr>
        <a:defRPr sz="4400">
          <a:solidFill>
            <a:schemeClr val="tx2">
              <a:shade val="85000"/>
              <a:satMod val="150000"/>
            </a:schemeClr>
          </a:solidFill>
          <a:latin typeface="+mj-lt"/>
          <a:ea typeface="+mj-ea"/>
          <a:cs typeface="+mj-cs"/>
        </a:defRPr>
      </a:defPPr>
      <a:lvl1pPr algn="ctr" eaLnBrk="1" hangingPunct="1">
        <a:buNone/>
        <a:defRPr lang="en-US" sz="4800" b="1" strike="noStrike" kern="1200" baseline="0" dirty="0" smtClean="0">
          <a:solidFill>
            <a:schemeClr val="tx2">
              <a:shade val="85000"/>
              <a:satMod val="150000"/>
            </a:schemeClr>
          </a:solidFill>
          <a:effectLst>
            <a:outerShdw blurRad="63500" dist="38100" dir="8220000" algn="tl" rotWithShape="0">
              <a:srgbClr val="000000">
                <a:alpha val="30000"/>
              </a:srgbClr>
            </a:outerShdw>
          </a:effectLst>
          <a:latin typeface="+mj-lt"/>
          <a:ea typeface="+mj-lt"/>
          <a:cs typeface="+mj-lt"/>
        </a:defRPr>
      </a:lvl1pPr>
    </p:titleStyle>
    <p:bodyStyle>
      <a:defPPr>
        <a:defRPr>
          <a:solidFill>
            <a:schemeClr val="tx1"/>
          </a:solidFill>
          <a:latin typeface="+mn-lt"/>
          <a:ea typeface="+mn-ea"/>
          <a:cs typeface="+mn-cs"/>
        </a:defRPr>
      </a:defPPr>
      <a:lvl1pPr marL="0" indent="-274320" algn="l" eaLnBrk="1" hangingPunct="1">
        <a:buClr>
          <a:schemeClr val="accent1"/>
        </a:buClr>
        <a:buSzPct val="80000"/>
        <a:buFont typeface="Wingdings 2" pitchFamily="18" charset="2"/>
        <a:buChar char=""/>
        <a:defRPr sz="2800">
          <a:solidFill>
            <a:schemeClr val="tx1"/>
          </a:solidFill>
          <a:latin typeface="+mn-lt"/>
          <a:ea typeface="+mn-lt"/>
          <a:cs typeface="+mn-lt"/>
        </a:defRPr>
      </a:lvl1pPr>
      <a:lvl2pPr marL="557784" indent="-228600" algn="l" eaLnBrk="1" hangingPunct="1">
        <a:buClr>
          <a:schemeClr val="tx2"/>
        </a:buClr>
        <a:buFont typeface="Wingdings 2" pitchFamily="18" charset="2"/>
        <a:buChar char=""/>
        <a:defRPr sz="2200">
          <a:solidFill>
            <a:schemeClr val="tx1"/>
          </a:solidFill>
          <a:latin typeface="+mn-lt"/>
          <a:ea typeface="+mn-lt"/>
          <a:cs typeface="+mn-lt"/>
        </a:defRPr>
      </a:lvl2pPr>
      <a:lvl3pPr marL="813816" indent="-228600" algn="l" eaLnBrk="1" hangingPunct="1">
        <a:buClr>
          <a:schemeClr val="accent1"/>
        </a:buClr>
        <a:buFont typeface="Wingdings 2" pitchFamily="18" charset="2"/>
        <a:buChar char=""/>
        <a:defRPr sz="2000">
          <a:solidFill>
            <a:schemeClr val="tx1"/>
          </a:solidFill>
          <a:latin typeface="+mn-lt"/>
          <a:ea typeface="+mn-lt"/>
          <a:cs typeface="+mn-lt"/>
        </a:defRPr>
      </a:lvl3pPr>
      <a:lvl4pPr marL="1069848" indent="-228600" algn="l" eaLnBrk="1" hangingPunct="1">
        <a:buClr>
          <a:schemeClr val="tx2"/>
        </a:buClr>
        <a:buFont typeface="Wingdings 2" pitchFamily="18" charset="2"/>
        <a:buChar char=""/>
        <a:defRPr sz="1800">
          <a:solidFill>
            <a:schemeClr val="tx1"/>
          </a:solidFill>
          <a:latin typeface="+mn-lt"/>
          <a:ea typeface="+mn-lt"/>
          <a:cs typeface="+mn-lt"/>
        </a:defRPr>
      </a:lvl4pPr>
      <a:lvl5pPr marL="1316736" indent="-228600" algn="l" eaLnBrk="1" hangingPunct="1">
        <a:buClr>
          <a:schemeClr val="accent1"/>
        </a:buClr>
        <a:buFont typeface="Wingdings 2" pitchFamily="18" charset="2"/>
        <a:buChar char=""/>
        <a:defRPr sz="1800">
          <a:solidFill>
            <a:schemeClr val="tx1"/>
          </a:solidFill>
          <a:latin typeface="+mn-lt"/>
          <a:ea typeface="+mn-lt"/>
          <a:cs typeface="+mn-lt"/>
        </a:defRPr>
      </a:lvl5pPr>
      <a:lvl6pPr marL="1572768" indent="-228600" algn="l" eaLnBrk="1" hangingPunct="1">
        <a:buClr>
          <a:schemeClr val="tx2"/>
        </a:buClr>
        <a:buFont typeface="Wingdings 2" pitchFamily="18" charset="2"/>
        <a:buChar char=""/>
        <a:defRPr lang="en-US" sz="1600" baseline="0" smtClean="0">
          <a:latin typeface="+mn-lt"/>
        </a:defRPr>
      </a:lvl6pPr>
      <a:lvl7pPr marL="1819656" indent="-228600" algn="l" eaLnBrk="1" hangingPunct="1">
        <a:buClr>
          <a:schemeClr val="accent1"/>
        </a:buClr>
        <a:buFont typeface="Wingdings 2" pitchFamily="18" charset="2"/>
        <a:buChar char=""/>
        <a:defRPr lang="en-US" sz="1600" baseline="0" smtClean="0">
          <a:latin typeface="+mn-lt"/>
        </a:defRPr>
      </a:lvl7pPr>
      <a:lvl8pPr marL="2066544" indent="-228600" algn="l" eaLnBrk="1" hangingPunct="1">
        <a:buClr>
          <a:schemeClr val="tx2"/>
        </a:buClr>
        <a:buFont typeface="Wingdings 2" pitchFamily="18" charset="2"/>
        <a:buChar char=""/>
        <a:defRPr sz="1600" baseline="0">
          <a:latin typeface="+mn-lt"/>
        </a:defRPr>
      </a:lvl8pPr>
      <a:lvl9pPr marL="2313432" indent="-228600" algn="l" eaLnBrk="1" hangingPunct="1">
        <a:buClr>
          <a:schemeClr val="accent1"/>
        </a:buClr>
        <a:buFont typeface="Wingdings 2" pitchFamily="18" charset="2"/>
        <a:buChar char=""/>
        <a:defRPr sz="1400" baseline="0">
          <a:latin typeface="+mn-lt"/>
        </a:defRPr>
      </a:lvl9pPr>
    </p:bodyStyle>
    <p:otherStyle>
      <a:defPPr>
        <a:defRPr>
          <a:solidFill>
            <a:schemeClr val="tx1"/>
          </a:solidFill>
          <a:latin typeface="+mn-lt"/>
          <a:ea typeface="+mn-ea"/>
          <a:cs typeface="+mn-cs"/>
        </a:defRPr>
      </a:defPPr>
      <a:lvl1pPr marL="0" eaLnBrk="1" hangingPunct="1"/>
      <a:lvl2pPr marL="457200" eaLnBrk="1" hangingPunct="1"/>
      <a:lvl3pPr marL="914400" eaLnBrk="1" hangingPunct="1"/>
      <a:lvl4pPr marL="1371600" eaLnBrk="1" hangingPunct="1"/>
      <a:lvl5pPr marL="1828800" eaLnBrk="1" hangingPunct="1"/>
      <a:lvl6pPr marL="2286000" eaLnBrk="1" hangingPunct="1"/>
      <a:lvl7pPr marL="2743200" eaLnBrk="1" hangingPunct="1"/>
      <a:lvl8pPr marL="3200400" eaLnBrk="1" hangingPunct="1"/>
      <a:lvl9pPr marL="3657600" eaLnBrk="1" hangingPunct="1"/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wmf"/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6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wmf"/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5.wmf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6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228700" y="3501008"/>
            <a:ext cx="8496944" cy="1080120"/>
          </a:xfrm>
        </p:spPr>
        <p:txBody>
          <a:bodyPr/>
          <a:lstStyle/>
          <a:p>
            <a:r>
              <a:rPr lang="cs-CZ" sz="3200" dirty="0" smtClean="0"/>
              <a:t>Matematika </a:t>
            </a:r>
            <a:r>
              <a:rPr lang="cs-CZ" sz="3200" dirty="0"/>
              <a:t>pro 1. </a:t>
            </a:r>
            <a:r>
              <a:rPr lang="cs-CZ" sz="3200" dirty="0" smtClean="0"/>
              <a:t>stupeň</a:t>
            </a:r>
            <a:r>
              <a:rPr lang="cs-CZ" sz="3200" dirty="0"/>
              <a:t/>
            </a:r>
            <a:br>
              <a:rPr lang="cs-CZ" sz="3200" dirty="0"/>
            </a:br>
            <a:r>
              <a:rPr lang="cs-CZ" sz="3200" dirty="0"/>
              <a:t>č. </a:t>
            </a:r>
            <a:r>
              <a:rPr lang="cs-CZ" sz="3200" dirty="0" err="1"/>
              <a:t>DUMu</a:t>
            </a:r>
            <a:r>
              <a:rPr lang="cs-CZ" sz="3200" dirty="0"/>
              <a:t>: </a:t>
            </a:r>
            <a:r>
              <a:rPr lang="cs-CZ" sz="3200" dirty="0" smtClean="0"/>
              <a:t>VY_32_INOVACE_06_Počítání do 1000</a:t>
            </a:r>
            <a:endParaRPr lang="cs-CZ" sz="32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276772" y="2060848"/>
            <a:ext cx="6400800" cy="864096"/>
          </a:xfrm>
        </p:spPr>
        <p:txBody>
          <a:bodyPr>
            <a:normAutofit fontScale="92500" lnSpcReduction="10000"/>
          </a:bodyPr>
          <a:lstStyle/>
          <a:p>
            <a:r>
              <a:rPr lang="cs-CZ" b="1" dirty="0"/>
              <a:t>ZŠP a ZŠS Uherský Brod</a:t>
            </a:r>
          </a:p>
          <a:p>
            <a:r>
              <a:rPr lang="cs-CZ" b="1" dirty="0"/>
              <a:t> projekt č. CZ.1.07/1.4.00/21.0961</a:t>
            </a:r>
          </a:p>
          <a:p>
            <a:endParaRPr lang="cs-CZ" dirty="0"/>
          </a:p>
          <a:p>
            <a:endParaRPr lang="cs-CZ" dirty="0"/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75656" y="404664"/>
            <a:ext cx="5976664" cy="1247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395536" y="5517232"/>
            <a:ext cx="504056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chemeClr val="accent6">
                    <a:lumMod val="50000"/>
                  </a:schemeClr>
                </a:solidFill>
              </a:rPr>
              <a:t>Jméno autora: Mgr. Alena Mášová</a:t>
            </a:r>
            <a:endParaRPr lang="cs-CZ" dirty="0">
              <a:solidFill>
                <a:schemeClr val="accent6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3548296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11560" y="1700808"/>
            <a:ext cx="8136904" cy="35394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chemeClr val="accent6">
                    <a:lumMod val="75000"/>
                  </a:schemeClr>
                </a:solidFill>
              </a:rPr>
              <a:t>Anotace: </a:t>
            </a:r>
          </a:p>
          <a:p>
            <a:endParaRPr lang="cs-CZ" sz="2000" b="1" dirty="0">
              <a:solidFill>
                <a:schemeClr val="accent6">
                  <a:lumMod val="50000"/>
                </a:schemeClr>
              </a:solidFill>
            </a:endParaRPr>
          </a:p>
          <a:p>
            <a:r>
              <a:rPr lang="cs-CZ" sz="2000" b="1" dirty="0" smtClean="0">
                <a:solidFill>
                  <a:schemeClr val="accent6">
                    <a:lumMod val="75000"/>
                  </a:schemeClr>
                </a:solidFill>
              </a:rPr>
              <a:t>Prezentace slouží procvičování sčítání a odčítání do 1000 bez přechodu, </a:t>
            </a:r>
          </a:p>
          <a:p>
            <a:r>
              <a:rPr lang="cs-CZ" sz="2000" b="1" dirty="0" smtClean="0">
                <a:solidFill>
                  <a:schemeClr val="accent6">
                    <a:lumMod val="75000"/>
                  </a:schemeClr>
                </a:solidFill>
              </a:rPr>
              <a:t>k seřazování čísel od největšího po nejmenší, k určování sudých a lichých čísel. Možnost </a:t>
            </a:r>
            <a:r>
              <a:rPr lang="cs-CZ" sz="2000" b="1" dirty="0">
                <a:solidFill>
                  <a:schemeClr val="accent6">
                    <a:lumMod val="75000"/>
                  </a:schemeClr>
                </a:solidFill>
              </a:rPr>
              <a:t>cvičení tisknout jako pracovní listy. </a:t>
            </a:r>
          </a:p>
          <a:p>
            <a:endParaRPr lang="cs-CZ" sz="2000" b="1" dirty="0">
              <a:solidFill>
                <a:schemeClr val="accent6">
                  <a:lumMod val="75000"/>
                </a:schemeClr>
              </a:solidFill>
            </a:endParaRPr>
          </a:p>
          <a:p>
            <a:r>
              <a:rPr lang="cs-CZ" sz="2000" b="1" dirty="0">
                <a:solidFill>
                  <a:schemeClr val="accent6">
                    <a:lumMod val="75000"/>
                  </a:schemeClr>
                </a:solidFill>
              </a:rPr>
              <a:t>Je určena pro žáky 5. </a:t>
            </a:r>
            <a:r>
              <a:rPr lang="cs-CZ" sz="2000" b="1" smtClean="0">
                <a:solidFill>
                  <a:schemeClr val="accent6">
                    <a:lumMod val="75000"/>
                  </a:schemeClr>
                </a:solidFill>
              </a:rPr>
              <a:t>ročníku ZŠP.</a:t>
            </a:r>
            <a:endParaRPr lang="cs-CZ" sz="2000" b="1" dirty="0">
              <a:solidFill>
                <a:schemeClr val="accent6">
                  <a:lumMod val="75000"/>
                </a:schemeClr>
              </a:solidFill>
            </a:endParaRPr>
          </a:p>
          <a:p>
            <a:endParaRPr lang="cs-CZ" sz="2000" b="1" dirty="0">
              <a:solidFill>
                <a:schemeClr val="accent6">
                  <a:lumMod val="75000"/>
                </a:schemeClr>
              </a:solidFill>
            </a:endParaRPr>
          </a:p>
          <a:p>
            <a:r>
              <a:rPr lang="cs-CZ" sz="2000" b="1" dirty="0">
                <a:solidFill>
                  <a:schemeClr val="accent6">
                    <a:lumMod val="75000"/>
                  </a:schemeClr>
                </a:solidFill>
              </a:rPr>
              <a:t>Období vytvoření vzdělávacího materiálu – prosinec 2011.</a:t>
            </a:r>
          </a:p>
          <a:p>
            <a:endParaRPr lang="cs-CZ" sz="2000" b="1" dirty="0">
              <a:solidFill>
                <a:schemeClr val="bg2">
                  <a:lumMod val="50000"/>
                </a:schemeClr>
              </a:solidFill>
            </a:endParaRPr>
          </a:p>
          <a:p>
            <a:endParaRPr lang="cs-CZ" sz="2000" b="1" dirty="0">
              <a:solidFill>
                <a:schemeClr val="accent6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6296133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04800"/>
            <a:ext cx="8229600" cy="819944"/>
          </a:xfrm>
        </p:spPr>
        <p:txBody>
          <a:bodyPr>
            <a:normAutofit/>
          </a:bodyPr>
          <a:lstStyle/>
          <a:p>
            <a:r>
              <a:rPr lang="cs-CZ" sz="4000" dirty="0" smtClean="0"/>
              <a:t>Vypočítej:</a:t>
            </a:r>
            <a:endParaRPr lang="cs-CZ" sz="4000" dirty="0"/>
          </a:p>
        </p:txBody>
      </p:sp>
      <p:pic>
        <p:nvPicPr>
          <p:cNvPr id="1026" name="Picture 2" descr="E:\Documents and Settings\Radek Máša\Local Settings\Temporary Internet Files\Content.IE5\3QL3O1H5\MC900434409[2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21313042">
            <a:off x="1684301" y="111511"/>
            <a:ext cx="1294155" cy="11797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539552" y="1628800"/>
            <a:ext cx="3766446" cy="378565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buAutoNum type="arabicPlain" startAt="100"/>
            </a:pPr>
            <a:r>
              <a:rPr lang="cs-CZ" sz="2400" b="1" dirty="0">
                <a:solidFill>
                  <a:schemeClr val="accent6">
                    <a:lumMod val="50000"/>
                  </a:schemeClr>
                </a:solidFill>
                <a:latin typeface="Verdana" pitchFamily="34" charset="0"/>
              </a:rPr>
              <a:t>0</a:t>
            </a:r>
            <a:r>
              <a:rPr lang="cs-CZ" sz="2400" b="1" dirty="0" smtClean="0">
                <a:solidFill>
                  <a:schemeClr val="accent6">
                    <a:lumMod val="50000"/>
                  </a:schemeClr>
                </a:solidFill>
                <a:latin typeface="Verdana" pitchFamily="34" charset="0"/>
              </a:rPr>
              <a:t>  +  0  =     </a:t>
            </a:r>
          </a:p>
          <a:p>
            <a:r>
              <a:rPr lang="cs-CZ" sz="2400" b="1" dirty="0">
                <a:solidFill>
                  <a:schemeClr val="accent6">
                    <a:lumMod val="50000"/>
                  </a:schemeClr>
                </a:solidFill>
                <a:latin typeface="Verdana" pitchFamily="34" charset="0"/>
              </a:rPr>
              <a:t> </a:t>
            </a:r>
            <a:r>
              <a:rPr lang="cs-CZ" sz="2400" b="1" dirty="0" smtClean="0">
                <a:solidFill>
                  <a:schemeClr val="accent6">
                    <a:lumMod val="50000"/>
                  </a:schemeClr>
                </a:solidFill>
                <a:latin typeface="Verdana" pitchFamily="34" charset="0"/>
              </a:rPr>
              <a:t> 300  +  8  = </a:t>
            </a:r>
          </a:p>
          <a:p>
            <a:r>
              <a:rPr lang="cs-CZ" sz="2400" b="1" dirty="0">
                <a:solidFill>
                  <a:schemeClr val="accent6">
                    <a:lumMod val="50000"/>
                  </a:schemeClr>
                </a:solidFill>
                <a:latin typeface="Verdana" pitchFamily="34" charset="0"/>
              </a:rPr>
              <a:t> </a:t>
            </a:r>
            <a:r>
              <a:rPr lang="cs-CZ" sz="2400" b="1" dirty="0" smtClean="0">
                <a:solidFill>
                  <a:schemeClr val="accent6">
                    <a:lumMod val="50000"/>
                  </a:schemeClr>
                </a:solidFill>
                <a:latin typeface="Verdana" pitchFamily="34" charset="0"/>
              </a:rPr>
              <a:t> 700  +  2  =</a:t>
            </a:r>
          </a:p>
          <a:p>
            <a:r>
              <a:rPr lang="cs-CZ" sz="2400" b="1" dirty="0">
                <a:solidFill>
                  <a:schemeClr val="accent6">
                    <a:lumMod val="50000"/>
                  </a:schemeClr>
                </a:solidFill>
                <a:latin typeface="Verdana" pitchFamily="34" charset="0"/>
              </a:rPr>
              <a:t> </a:t>
            </a:r>
            <a:r>
              <a:rPr lang="cs-CZ" sz="2400" b="1" dirty="0" smtClean="0">
                <a:solidFill>
                  <a:schemeClr val="accent6">
                    <a:lumMod val="50000"/>
                  </a:schemeClr>
                </a:solidFill>
                <a:latin typeface="Verdana" pitchFamily="34" charset="0"/>
              </a:rPr>
              <a:t> 900  +  5  = </a:t>
            </a:r>
          </a:p>
          <a:p>
            <a:r>
              <a:rPr lang="cs-CZ" sz="2400" b="1" dirty="0" smtClean="0">
                <a:solidFill>
                  <a:schemeClr val="accent6">
                    <a:lumMod val="50000"/>
                  </a:schemeClr>
                </a:solidFill>
                <a:latin typeface="Verdana" pitchFamily="34" charset="0"/>
              </a:rPr>
              <a:t>  500  +  4  =</a:t>
            </a:r>
          </a:p>
          <a:p>
            <a:r>
              <a:rPr lang="cs-CZ" sz="2400" b="1" dirty="0">
                <a:solidFill>
                  <a:schemeClr val="accent6">
                    <a:lumMod val="50000"/>
                  </a:schemeClr>
                </a:solidFill>
                <a:latin typeface="Verdana" pitchFamily="34" charset="0"/>
              </a:rPr>
              <a:t> </a:t>
            </a:r>
            <a:r>
              <a:rPr lang="cs-CZ" sz="2400" b="1" dirty="0" smtClean="0">
                <a:solidFill>
                  <a:schemeClr val="accent6">
                    <a:lumMod val="50000"/>
                  </a:schemeClr>
                </a:solidFill>
                <a:latin typeface="Verdana" pitchFamily="34" charset="0"/>
              </a:rPr>
              <a:t> 100  +  7  =</a:t>
            </a:r>
          </a:p>
          <a:p>
            <a:r>
              <a:rPr lang="cs-CZ" sz="2400" b="1" dirty="0">
                <a:solidFill>
                  <a:schemeClr val="accent6">
                    <a:lumMod val="50000"/>
                  </a:schemeClr>
                </a:solidFill>
                <a:latin typeface="Verdana" pitchFamily="34" charset="0"/>
              </a:rPr>
              <a:t> </a:t>
            </a:r>
            <a:r>
              <a:rPr lang="cs-CZ" sz="2400" b="1" dirty="0" smtClean="0">
                <a:solidFill>
                  <a:schemeClr val="accent6">
                    <a:lumMod val="50000"/>
                  </a:schemeClr>
                </a:solidFill>
                <a:latin typeface="Verdana" pitchFamily="34" charset="0"/>
              </a:rPr>
              <a:t> 800  +  1  =</a:t>
            </a:r>
          </a:p>
          <a:p>
            <a:r>
              <a:rPr lang="cs-CZ" sz="2400" b="1" dirty="0">
                <a:solidFill>
                  <a:schemeClr val="accent6">
                    <a:lumMod val="50000"/>
                  </a:schemeClr>
                </a:solidFill>
                <a:latin typeface="Verdana" pitchFamily="34" charset="0"/>
              </a:rPr>
              <a:t> </a:t>
            </a:r>
            <a:r>
              <a:rPr lang="cs-CZ" sz="2400" b="1" dirty="0" smtClean="0">
                <a:solidFill>
                  <a:schemeClr val="accent6">
                    <a:lumMod val="50000"/>
                  </a:schemeClr>
                </a:solidFill>
                <a:latin typeface="Verdana" pitchFamily="34" charset="0"/>
              </a:rPr>
              <a:t> 400  +  6  =</a:t>
            </a:r>
          </a:p>
          <a:p>
            <a:r>
              <a:rPr lang="cs-CZ" sz="2400" b="1" dirty="0">
                <a:solidFill>
                  <a:schemeClr val="accent6">
                    <a:lumMod val="50000"/>
                  </a:schemeClr>
                </a:solidFill>
                <a:latin typeface="Verdana" pitchFamily="34" charset="0"/>
              </a:rPr>
              <a:t> </a:t>
            </a:r>
            <a:r>
              <a:rPr lang="cs-CZ" sz="2400" b="1" dirty="0" smtClean="0">
                <a:solidFill>
                  <a:schemeClr val="accent6">
                    <a:lumMod val="50000"/>
                  </a:schemeClr>
                </a:solidFill>
                <a:latin typeface="Verdana" pitchFamily="34" charset="0"/>
              </a:rPr>
              <a:t> 600  +  3  =</a:t>
            </a:r>
          </a:p>
          <a:p>
            <a:r>
              <a:rPr lang="cs-CZ" sz="2400" b="1" dirty="0">
                <a:solidFill>
                  <a:schemeClr val="accent6">
                    <a:lumMod val="50000"/>
                  </a:schemeClr>
                </a:solidFill>
                <a:latin typeface="Verdana" pitchFamily="34" charset="0"/>
              </a:rPr>
              <a:t> </a:t>
            </a:r>
            <a:r>
              <a:rPr lang="cs-CZ" sz="2400" b="1" dirty="0" smtClean="0">
                <a:solidFill>
                  <a:schemeClr val="accent6">
                    <a:lumMod val="50000"/>
                  </a:schemeClr>
                </a:solidFill>
                <a:latin typeface="Verdana" pitchFamily="34" charset="0"/>
              </a:rPr>
              <a:t> 200  +  9  =</a:t>
            </a:r>
          </a:p>
        </p:txBody>
      </p:sp>
      <p:sp>
        <p:nvSpPr>
          <p:cNvPr id="6" name="TextovéPole 5"/>
          <p:cNvSpPr txBox="1"/>
          <p:nvPr/>
        </p:nvSpPr>
        <p:spPr>
          <a:xfrm>
            <a:off x="4788768" y="1628800"/>
            <a:ext cx="3599656" cy="378565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buAutoNum type="arabicPlain" startAt="230"/>
            </a:pPr>
            <a:r>
              <a:rPr lang="cs-CZ" sz="2400" b="1" dirty="0" smtClean="0">
                <a:solidFill>
                  <a:schemeClr val="accent6">
                    <a:lumMod val="50000"/>
                  </a:schemeClr>
                </a:solidFill>
                <a:latin typeface="Verdana" pitchFamily="34" charset="0"/>
              </a:rPr>
              <a:t>  +  50  =</a:t>
            </a:r>
          </a:p>
          <a:p>
            <a:r>
              <a:rPr lang="cs-CZ" sz="2400" b="1" dirty="0" smtClean="0">
                <a:solidFill>
                  <a:schemeClr val="accent6">
                    <a:lumMod val="50000"/>
                  </a:schemeClr>
                </a:solidFill>
                <a:latin typeface="Verdana" pitchFamily="34" charset="0"/>
              </a:rPr>
              <a:t>410  +  70  =</a:t>
            </a:r>
          </a:p>
          <a:p>
            <a:pPr marL="457200" indent="-457200">
              <a:buAutoNum type="arabicPlain" startAt="500"/>
            </a:pPr>
            <a:r>
              <a:rPr lang="cs-CZ" sz="2400" b="1" dirty="0">
                <a:solidFill>
                  <a:schemeClr val="accent6">
                    <a:lumMod val="50000"/>
                  </a:schemeClr>
                </a:solidFill>
                <a:latin typeface="Verdana" pitchFamily="34" charset="0"/>
              </a:rPr>
              <a:t> </a:t>
            </a:r>
            <a:r>
              <a:rPr lang="cs-CZ" sz="2400" b="1" dirty="0" smtClean="0">
                <a:solidFill>
                  <a:schemeClr val="accent6">
                    <a:lumMod val="50000"/>
                  </a:schemeClr>
                </a:solidFill>
                <a:latin typeface="Verdana" pitchFamily="34" charset="0"/>
              </a:rPr>
              <a:t> +  90  =</a:t>
            </a:r>
          </a:p>
          <a:p>
            <a:pPr marL="457200" indent="-457200">
              <a:buAutoNum type="arabicPlain" startAt="830"/>
            </a:pPr>
            <a:r>
              <a:rPr lang="cs-CZ" sz="2400" b="1" dirty="0" smtClean="0">
                <a:solidFill>
                  <a:schemeClr val="accent6">
                    <a:lumMod val="50000"/>
                  </a:schemeClr>
                </a:solidFill>
                <a:latin typeface="Verdana" pitchFamily="34" charset="0"/>
              </a:rPr>
              <a:t>  +  30  =</a:t>
            </a:r>
          </a:p>
          <a:p>
            <a:pPr marL="457200" indent="-457200">
              <a:buAutoNum type="arabicPlain" startAt="960"/>
            </a:pPr>
            <a:r>
              <a:rPr lang="cs-CZ" sz="2400" b="1" dirty="0" smtClean="0">
                <a:solidFill>
                  <a:schemeClr val="accent6">
                    <a:lumMod val="50000"/>
                  </a:schemeClr>
                </a:solidFill>
                <a:latin typeface="Verdana" pitchFamily="34" charset="0"/>
              </a:rPr>
              <a:t>  +  10  =</a:t>
            </a:r>
          </a:p>
          <a:p>
            <a:pPr marL="457200" indent="-457200">
              <a:buAutoNum type="arabicPlain" startAt="110"/>
            </a:pPr>
            <a:r>
              <a:rPr lang="cs-CZ" sz="2400" b="1" dirty="0" smtClean="0">
                <a:solidFill>
                  <a:schemeClr val="accent6">
                    <a:lumMod val="50000"/>
                  </a:schemeClr>
                </a:solidFill>
                <a:latin typeface="Verdana" pitchFamily="34" charset="0"/>
              </a:rPr>
              <a:t>  +  80  =</a:t>
            </a:r>
          </a:p>
          <a:p>
            <a:pPr marL="457200" indent="-457200">
              <a:buAutoNum type="arabicPlain" startAt="620"/>
            </a:pPr>
            <a:r>
              <a:rPr lang="cs-CZ" sz="2400" b="1" dirty="0" smtClean="0">
                <a:solidFill>
                  <a:schemeClr val="accent6">
                    <a:lumMod val="50000"/>
                  </a:schemeClr>
                </a:solidFill>
                <a:latin typeface="Verdana" pitchFamily="34" charset="0"/>
              </a:rPr>
              <a:t>  +  40  =</a:t>
            </a:r>
          </a:p>
          <a:p>
            <a:pPr marL="457200" indent="-457200">
              <a:buAutoNum type="arabicPlain" startAt="340"/>
            </a:pPr>
            <a:r>
              <a:rPr lang="cs-CZ" sz="2400" b="1" dirty="0" smtClean="0">
                <a:solidFill>
                  <a:schemeClr val="accent6">
                    <a:lumMod val="50000"/>
                  </a:schemeClr>
                </a:solidFill>
                <a:latin typeface="Verdana" pitchFamily="34" charset="0"/>
              </a:rPr>
              <a:t>  +  50  =</a:t>
            </a:r>
          </a:p>
          <a:p>
            <a:r>
              <a:rPr lang="cs-CZ" sz="2400" b="1" dirty="0" smtClean="0">
                <a:solidFill>
                  <a:schemeClr val="accent6">
                    <a:lumMod val="50000"/>
                  </a:schemeClr>
                </a:solidFill>
                <a:latin typeface="Verdana" pitchFamily="34" charset="0"/>
              </a:rPr>
              <a:t>750  +  10  =</a:t>
            </a:r>
            <a:endParaRPr lang="cs-CZ" sz="2400" b="1" dirty="0">
              <a:solidFill>
                <a:schemeClr val="accent6">
                  <a:lumMod val="50000"/>
                </a:schemeClr>
              </a:solidFill>
              <a:latin typeface="Verdana" pitchFamily="34" charset="0"/>
            </a:endParaRPr>
          </a:p>
          <a:p>
            <a:r>
              <a:rPr lang="cs-CZ" sz="2400" b="1" dirty="0" smtClean="0">
                <a:solidFill>
                  <a:schemeClr val="accent6">
                    <a:lumMod val="50000"/>
                  </a:schemeClr>
                </a:solidFill>
                <a:latin typeface="Verdana" pitchFamily="34" charset="0"/>
              </a:rPr>
              <a:t>220  +  20  =</a:t>
            </a:r>
            <a:endParaRPr lang="cs-CZ" sz="2400" b="1" dirty="0">
              <a:solidFill>
                <a:schemeClr val="accent6">
                  <a:lumMod val="50000"/>
                </a:schemeClr>
              </a:solidFill>
              <a:latin typeface="Verdana" pitchFamily="34" charset="0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539552" y="5623574"/>
            <a:ext cx="8424936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u="sng" dirty="0" smtClean="0">
                <a:solidFill>
                  <a:schemeClr val="accent6">
                    <a:lumMod val="50000"/>
                  </a:schemeClr>
                </a:solidFill>
                <a:latin typeface="Verdana" pitchFamily="34" charset="0"/>
              </a:rPr>
              <a:t>Doplň:</a:t>
            </a:r>
          </a:p>
          <a:p>
            <a:r>
              <a:rPr lang="cs-CZ" sz="2400" b="1" dirty="0">
                <a:solidFill>
                  <a:schemeClr val="accent6">
                    <a:lumMod val="50000"/>
                  </a:schemeClr>
                </a:solidFill>
                <a:latin typeface="Verdana" pitchFamily="34" charset="0"/>
              </a:rPr>
              <a:t> </a:t>
            </a:r>
            <a:r>
              <a:rPr lang="cs-CZ" sz="2400" b="1" dirty="0" smtClean="0">
                <a:solidFill>
                  <a:schemeClr val="accent6">
                    <a:lumMod val="50000"/>
                  </a:schemeClr>
                </a:solidFill>
                <a:latin typeface="Verdana" pitchFamily="34" charset="0"/>
              </a:rPr>
              <a:t>              sčítanec   +   sčítanec   =   _________   </a:t>
            </a:r>
            <a:endParaRPr lang="cs-CZ" sz="2400" b="1" dirty="0">
              <a:solidFill>
                <a:schemeClr val="accent6">
                  <a:lumMod val="50000"/>
                </a:schemeClr>
              </a:solidFill>
              <a:latin typeface="Verdana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5380731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3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4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49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50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5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5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5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7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04800"/>
            <a:ext cx="8229600" cy="819944"/>
          </a:xfrm>
        </p:spPr>
        <p:txBody>
          <a:bodyPr>
            <a:normAutofit/>
          </a:bodyPr>
          <a:lstStyle/>
          <a:p>
            <a:r>
              <a:rPr lang="cs-CZ" sz="4000" dirty="0" smtClean="0"/>
              <a:t>      Řešení - vypočítej:</a:t>
            </a:r>
            <a:endParaRPr lang="cs-CZ" sz="40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539552" y="1628800"/>
            <a:ext cx="3766446" cy="378565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buAutoNum type="arabicPlain" startAt="100"/>
            </a:pPr>
            <a:r>
              <a:rPr lang="cs-CZ" sz="2400" b="1" dirty="0">
                <a:solidFill>
                  <a:schemeClr val="accent6">
                    <a:lumMod val="50000"/>
                  </a:schemeClr>
                </a:solidFill>
                <a:latin typeface="Verdana" pitchFamily="34" charset="0"/>
              </a:rPr>
              <a:t>0</a:t>
            </a:r>
            <a:r>
              <a:rPr lang="cs-CZ" sz="2400" b="1" dirty="0" smtClean="0">
                <a:solidFill>
                  <a:schemeClr val="accent6">
                    <a:lumMod val="50000"/>
                  </a:schemeClr>
                </a:solidFill>
                <a:latin typeface="Verdana" pitchFamily="34" charset="0"/>
              </a:rPr>
              <a:t>  +  0  =  </a:t>
            </a:r>
            <a:r>
              <a:rPr lang="cs-CZ" sz="2400" b="1" dirty="0" smtClean="0">
                <a:solidFill>
                  <a:srgbClr val="FF9900"/>
                </a:solidFill>
                <a:latin typeface="Verdana" pitchFamily="34" charset="0"/>
              </a:rPr>
              <a:t>1000</a:t>
            </a:r>
            <a:r>
              <a:rPr lang="cs-CZ" sz="2400" b="1" dirty="0" smtClean="0">
                <a:solidFill>
                  <a:schemeClr val="accent6">
                    <a:lumMod val="50000"/>
                  </a:schemeClr>
                </a:solidFill>
                <a:latin typeface="Verdana" pitchFamily="34" charset="0"/>
              </a:rPr>
              <a:t>   </a:t>
            </a:r>
          </a:p>
          <a:p>
            <a:r>
              <a:rPr lang="cs-CZ" sz="2400" b="1" dirty="0">
                <a:solidFill>
                  <a:schemeClr val="accent6">
                    <a:lumMod val="50000"/>
                  </a:schemeClr>
                </a:solidFill>
                <a:latin typeface="Verdana" pitchFamily="34" charset="0"/>
              </a:rPr>
              <a:t> </a:t>
            </a:r>
            <a:r>
              <a:rPr lang="cs-CZ" sz="2400" b="1" dirty="0" smtClean="0">
                <a:solidFill>
                  <a:schemeClr val="accent6">
                    <a:lumMod val="50000"/>
                  </a:schemeClr>
                </a:solidFill>
                <a:latin typeface="Verdana" pitchFamily="34" charset="0"/>
              </a:rPr>
              <a:t> 300  +  8  =    </a:t>
            </a:r>
            <a:r>
              <a:rPr lang="cs-CZ" sz="2400" b="1" dirty="0" smtClean="0">
                <a:solidFill>
                  <a:srgbClr val="FF9900"/>
                </a:solidFill>
                <a:latin typeface="Verdana" pitchFamily="34" charset="0"/>
              </a:rPr>
              <a:t>308 </a:t>
            </a:r>
          </a:p>
          <a:p>
            <a:r>
              <a:rPr lang="cs-CZ" sz="2400" b="1" dirty="0">
                <a:solidFill>
                  <a:schemeClr val="accent6">
                    <a:lumMod val="50000"/>
                  </a:schemeClr>
                </a:solidFill>
                <a:latin typeface="Verdana" pitchFamily="34" charset="0"/>
              </a:rPr>
              <a:t> </a:t>
            </a:r>
            <a:r>
              <a:rPr lang="cs-CZ" sz="2400" b="1" dirty="0" smtClean="0">
                <a:solidFill>
                  <a:schemeClr val="accent6">
                    <a:lumMod val="50000"/>
                  </a:schemeClr>
                </a:solidFill>
                <a:latin typeface="Verdana" pitchFamily="34" charset="0"/>
              </a:rPr>
              <a:t> 700  +  2  =    </a:t>
            </a:r>
            <a:r>
              <a:rPr lang="cs-CZ" sz="2400" b="1" dirty="0" smtClean="0">
                <a:solidFill>
                  <a:srgbClr val="FF9900"/>
                </a:solidFill>
                <a:latin typeface="Verdana" pitchFamily="34" charset="0"/>
              </a:rPr>
              <a:t>702</a:t>
            </a:r>
          </a:p>
          <a:p>
            <a:r>
              <a:rPr lang="cs-CZ" sz="2400" b="1" dirty="0">
                <a:solidFill>
                  <a:schemeClr val="accent6">
                    <a:lumMod val="50000"/>
                  </a:schemeClr>
                </a:solidFill>
                <a:latin typeface="Verdana" pitchFamily="34" charset="0"/>
              </a:rPr>
              <a:t> </a:t>
            </a:r>
            <a:r>
              <a:rPr lang="cs-CZ" sz="2400" b="1" dirty="0" smtClean="0">
                <a:solidFill>
                  <a:schemeClr val="accent6">
                    <a:lumMod val="50000"/>
                  </a:schemeClr>
                </a:solidFill>
                <a:latin typeface="Verdana" pitchFamily="34" charset="0"/>
              </a:rPr>
              <a:t> 900  +  5  =    </a:t>
            </a:r>
            <a:r>
              <a:rPr lang="cs-CZ" sz="2400" b="1" dirty="0" smtClean="0">
                <a:solidFill>
                  <a:srgbClr val="FF9900"/>
                </a:solidFill>
                <a:latin typeface="Verdana" pitchFamily="34" charset="0"/>
              </a:rPr>
              <a:t>905</a:t>
            </a:r>
          </a:p>
          <a:p>
            <a:r>
              <a:rPr lang="cs-CZ" sz="2400" b="1" dirty="0" smtClean="0">
                <a:solidFill>
                  <a:schemeClr val="accent6">
                    <a:lumMod val="50000"/>
                  </a:schemeClr>
                </a:solidFill>
                <a:latin typeface="Verdana" pitchFamily="34" charset="0"/>
              </a:rPr>
              <a:t>  500  +  4  =    </a:t>
            </a:r>
            <a:r>
              <a:rPr lang="cs-CZ" sz="2400" b="1" dirty="0" smtClean="0">
                <a:solidFill>
                  <a:srgbClr val="FF9900"/>
                </a:solidFill>
                <a:latin typeface="Verdana" pitchFamily="34" charset="0"/>
              </a:rPr>
              <a:t>504</a:t>
            </a:r>
          </a:p>
          <a:p>
            <a:r>
              <a:rPr lang="cs-CZ" sz="2400" b="1" dirty="0">
                <a:solidFill>
                  <a:schemeClr val="accent6">
                    <a:lumMod val="50000"/>
                  </a:schemeClr>
                </a:solidFill>
                <a:latin typeface="Verdana" pitchFamily="34" charset="0"/>
              </a:rPr>
              <a:t> </a:t>
            </a:r>
            <a:r>
              <a:rPr lang="cs-CZ" sz="2400" b="1" dirty="0" smtClean="0">
                <a:solidFill>
                  <a:schemeClr val="accent6">
                    <a:lumMod val="50000"/>
                  </a:schemeClr>
                </a:solidFill>
                <a:latin typeface="Verdana" pitchFamily="34" charset="0"/>
              </a:rPr>
              <a:t> 100  +  7  =    </a:t>
            </a:r>
            <a:r>
              <a:rPr lang="cs-CZ" sz="2400" b="1" dirty="0" smtClean="0">
                <a:solidFill>
                  <a:srgbClr val="FF9900"/>
                </a:solidFill>
                <a:latin typeface="Verdana" pitchFamily="34" charset="0"/>
              </a:rPr>
              <a:t>107</a:t>
            </a:r>
          </a:p>
          <a:p>
            <a:r>
              <a:rPr lang="cs-CZ" sz="2400" b="1" dirty="0">
                <a:solidFill>
                  <a:schemeClr val="accent6">
                    <a:lumMod val="50000"/>
                  </a:schemeClr>
                </a:solidFill>
                <a:latin typeface="Verdana" pitchFamily="34" charset="0"/>
              </a:rPr>
              <a:t> </a:t>
            </a:r>
            <a:r>
              <a:rPr lang="cs-CZ" sz="2400" b="1" dirty="0" smtClean="0">
                <a:solidFill>
                  <a:schemeClr val="accent6">
                    <a:lumMod val="50000"/>
                  </a:schemeClr>
                </a:solidFill>
                <a:latin typeface="Verdana" pitchFamily="34" charset="0"/>
              </a:rPr>
              <a:t> 800  +  1  =    </a:t>
            </a:r>
            <a:r>
              <a:rPr lang="cs-CZ" sz="2400" b="1" dirty="0" smtClean="0">
                <a:solidFill>
                  <a:srgbClr val="FF9900"/>
                </a:solidFill>
                <a:latin typeface="Verdana" pitchFamily="34" charset="0"/>
              </a:rPr>
              <a:t>801</a:t>
            </a:r>
          </a:p>
          <a:p>
            <a:r>
              <a:rPr lang="cs-CZ" sz="2400" b="1" dirty="0">
                <a:solidFill>
                  <a:schemeClr val="accent6">
                    <a:lumMod val="50000"/>
                  </a:schemeClr>
                </a:solidFill>
                <a:latin typeface="Verdana" pitchFamily="34" charset="0"/>
              </a:rPr>
              <a:t> </a:t>
            </a:r>
            <a:r>
              <a:rPr lang="cs-CZ" sz="2400" b="1" dirty="0" smtClean="0">
                <a:solidFill>
                  <a:schemeClr val="accent6">
                    <a:lumMod val="50000"/>
                  </a:schemeClr>
                </a:solidFill>
                <a:latin typeface="Verdana" pitchFamily="34" charset="0"/>
              </a:rPr>
              <a:t> 400  +  6  =    </a:t>
            </a:r>
            <a:r>
              <a:rPr lang="cs-CZ" sz="2400" b="1" dirty="0" smtClean="0">
                <a:solidFill>
                  <a:srgbClr val="FF9900"/>
                </a:solidFill>
                <a:latin typeface="Verdana" pitchFamily="34" charset="0"/>
              </a:rPr>
              <a:t>406</a:t>
            </a:r>
          </a:p>
          <a:p>
            <a:r>
              <a:rPr lang="cs-CZ" sz="2400" b="1" dirty="0">
                <a:solidFill>
                  <a:schemeClr val="accent6">
                    <a:lumMod val="50000"/>
                  </a:schemeClr>
                </a:solidFill>
                <a:latin typeface="Verdana" pitchFamily="34" charset="0"/>
              </a:rPr>
              <a:t> </a:t>
            </a:r>
            <a:r>
              <a:rPr lang="cs-CZ" sz="2400" b="1" dirty="0" smtClean="0">
                <a:solidFill>
                  <a:schemeClr val="accent6">
                    <a:lumMod val="50000"/>
                  </a:schemeClr>
                </a:solidFill>
                <a:latin typeface="Verdana" pitchFamily="34" charset="0"/>
              </a:rPr>
              <a:t> 600  +  3  =    </a:t>
            </a:r>
            <a:r>
              <a:rPr lang="cs-CZ" sz="2400" b="1" dirty="0" smtClean="0">
                <a:solidFill>
                  <a:srgbClr val="FF9900"/>
                </a:solidFill>
                <a:latin typeface="Verdana" pitchFamily="34" charset="0"/>
              </a:rPr>
              <a:t>603</a:t>
            </a:r>
          </a:p>
          <a:p>
            <a:r>
              <a:rPr lang="cs-CZ" sz="2400" b="1" dirty="0">
                <a:solidFill>
                  <a:schemeClr val="accent6">
                    <a:lumMod val="50000"/>
                  </a:schemeClr>
                </a:solidFill>
                <a:latin typeface="Verdana" pitchFamily="34" charset="0"/>
              </a:rPr>
              <a:t> </a:t>
            </a:r>
            <a:r>
              <a:rPr lang="cs-CZ" sz="2400" b="1" dirty="0" smtClean="0">
                <a:solidFill>
                  <a:schemeClr val="accent6">
                    <a:lumMod val="50000"/>
                  </a:schemeClr>
                </a:solidFill>
                <a:latin typeface="Verdana" pitchFamily="34" charset="0"/>
              </a:rPr>
              <a:t> 200  +  9  =    </a:t>
            </a:r>
            <a:r>
              <a:rPr lang="cs-CZ" sz="2400" b="1" dirty="0" smtClean="0">
                <a:solidFill>
                  <a:srgbClr val="FF9900"/>
                </a:solidFill>
                <a:latin typeface="Verdana" pitchFamily="34" charset="0"/>
              </a:rPr>
              <a:t>209</a:t>
            </a:r>
          </a:p>
        </p:txBody>
      </p:sp>
      <p:sp>
        <p:nvSpPr>
          <p:cNvPr id="6" name="TextovéPole 5"/>
          <p:cNvSpPr txBox="1"/>
          <p:nvPr/>
        </p:nvSpPr>
        <p:spPr>
          <a:xfrm>
            <a:off x="4788768" y="1628800"/>
            <a:ext cx="3599656" cy="378565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buAutoNum type="arabicPlain" startAt="230"/>
            </a:pPr>
            <a:r>
              <a:rPr lang="cs-CZ" sz="2400" b="1" dirty="0" smtClean="0">
                <a:solidFill>
                  <a:schemeClr val="accent6">
                    <a:lumMod val="50000"/>
                  </a:schemeClr>
                </a:solidFill>
                <a:latin typeface="Verdana" pitchFamily="34" charset="0"/>
              </a:rPr>
              <a:t>  +  50  =  </a:t>
            </a:r>
            <a:r>
              <a:rPr lang="cs-CZ" sz="2400" b="1" dirty="0" smtClean="0">
                <a:solidFill>
                  <a:srgbClr val="FF9900"/>
                </a:solidFill>
                <a:latin typeface="Verdana" pitchFamily="34" charset="0"/>
              </a:rPr>
              <a:t>280</a:t>
            </a:r>
            <a:endParaRPr lang="cs-CZ" sz="2400" b="1" dirty="0" smtClean="0">
              <a:solidFill>
                <a:schemeClr val="accent6">
                  <a:lumMod val="50000"/>
                </a:schemeClr>
              </a:solidFill>
              <a:latin typeface="Verdana" pitchFamily="34" charset="0"/>
            </a:endParaRPr>
          </a:p>
          <a:p>
            <a:r>
              <a:rPr lang="cs-CZ" sz="2400" b="1" dirty="0" smtClean="0">
                <a:solidFill>
                  <a:schemeClr val="accent6">
                    <a:lumMod val="50000"/>
                  </a:schemeClr>
                </a:solidFill>
                <a:latin typeface="Verdana" pitchFamily="34" charset="0"/>
              </a:rPr>
              <a:t>410  +  70  =</a:t>
            </a:r>
            <a:r>
              <a:rPr lang="cs-CZ" sz="2400" b="1" dirty="0" smtClean="0">
                <a:solidFill>
                  <a:srgbClr val="FF9900"/>
                </a:solidFill>
                <a:latin typeface="Verdana" pitchFamily="34" charset="0"/>
              </a:rPr>
              <a:t>  480</a:t>
            </a:r>
            <a:endParaRPr lang="cs-CZ" sz="2400" b="1" dirty="0" smtClean="0">
              <a:solidFill>
                <a:schemeClr val="accent6">
                  <a:lumMod val="50000"/>
                </a:schemeClr>
              </a:solidFill>
              <a:latin typeface="Verdana" pitchFamily="34" charset="0"/>
            </a:endParaRPr>
          </a:p>
          <a:p>
            <a:pPr marL="457200" indent="-457200">
              <a:buAutoNum type="arabicPlain" startAt="500"/>
            </a:pPr>
            <a:r>
              <a:rPr lang="cs-CZ" sz="2400" b="1" dirty="0">
                <a:solidFill>
                  <a:schemeClr val="accent6">
                    <a:lumMod val="50000"/>
                  </a:schemeClr>
                </a:solidFill>
                <a:latin typeface="Verdana" pitchFamily="34" charset="0"/>
              </a:rPr>
              <a:t> </a:t>
            </a:r>
            <a:r>
              <a:rPr lang="cs-CZ" sz="2400" b="1" dirty="0" smtClean="0">
                <a:solidFill>
                  <a:schemeClr val="accent6">
                    <a:lumMod val="50000"/>
                  </a:schemeClr>
                </a:solidFill>
                <a:latin typeface="Verdana" pitchFamily="34" charset="0"/>
              </a:rPr>
              <a:t> +  90  =  </a:t>
            </a:r>
            <a:r>
              <a:rPr lang="cs-CZ" sz="2400" b="1" dirty="0" smtClean="0">
                <a:solidFill>
                  <a:srgbClr val="FF9900"/>
                </a:solidFill>
                <a:latin typeface="Verdana" pitchFamily="34" charset="0"/>
              </a:rPr>
              <a:t>590</a:t>
            </a:r>
            <a:endParaRPr lang="cs-CZ" sz="2400" b="1" dirty="0" smtClean="0">
              <a:solidFill>
                <a:schemeClr val="accent6">
                  <a:lumMod val="50000"/>
                </a:schemeClr>
              </a:solidFill>
              <a:latin typeface="Verdana" pitchFamily="34" charset="0"/>
            </a:endParaRPr>
          </a:p>
          <a:p>
            <a:pPr marL="457200" indent="-457200">
              <a:buAutoNum type="arabicPlain" startAt="830"/>
            </a:pPr>
            <a:r>
              <a:rPr lang="cs-CZ" sz="2400" b="1" dirty="0" smtClean="0">
                <a:solidFill>
                  <a:schemeClr val="accent6">
                    <a:lumMod val="50000"/>
                  </a:schemeClr>
                </a:solidFill>
                <a:latin typeface="Verdana" pitchFamily="34" charset="0"/>
              </a:rPr>
              <a:t>  +  30  =  </a:t>
            </a:r>
            <a:r>
              <a:rPr lang="cs-CZ" sz="2400" b="1" dirty="0" smtClean="0">
                <a:solidFill>
                  <a:srgbClr val="FF9900"/>
                </a:solidFill>
                <a:latin typeface="Verdana" pitchFamily="34" charset="0"/>
              </a:rPr>
              <a:t>860</a:t>
            </a:r>
            <a:endParaRPr lang="cs-CZ" sz="2400" b="1" dirty="0" smtClean="0">
              <a:solidFill>
                <a:schemeClr val="accent6">
                  <a:lumMod val="50000"/>
                </a:schemeClr>
              </a:solidFill>
              <a:latin typeface="Verdana" pitchFamily="34" charset="0"/>
            </a:endParaRPr>
          </a:p>
          <a:p>
            <a:pPr marL="457200" indent="-457200">
              <a:buAutoNum type="arabicPlain" startAt="960"/>
            </a:pPr>
            <a:r>
              <a:rPr lang="cs-CZ" sz="2400" b="1" dirty="0" smtClean="0">
                <a:solidFill>
                  <a:schemeClr val="accent6">
                    <a:lumMod val="50000"/>
                  </a:schemeClr>
                </a:solidFill>
                <a:latin typeface="Verdana" pitchFamily="34" charset="0"/>
              </a:rPr>
              <a:t>  +  10  =  </a:t>
            </a:r>
            <a:r>
              <a:rPr lang="cs-CZ" sz="2400" b="1" dirty="0" smtClean="0">
                <a:solidFill>
                  <a:srgbClr val="FF9900"/>
                </a:solidFill>
                <a:latin typeface="Verdana" pitchFamily="34" charset="0"/>
              </a:rPr>
              <a:t>970</a:t>
            </a:r>
            <a:endParaRPr lang="cs-CZ" sz="2400" b="1" dirty="0" smtClean="0">
              <a:solidFill>
                <a:schemeClr val="accent6">
                  <a:lumMod val="50000"/>
                </a:schemeClr>
              </a:solidFill>
              <a:latin typeface="Verdana" pitchFamily="34" charset="0"/>
            </a:endParaRPr>
          </a:p>
          <a:p>
            <a:pPr marL="457200" indent="-457200">
              <a:buAutoNum type="arabicPlain" startAt="110"/>
            </a:pPr>
            <a:r>
              <a:rPr lang="cs-CZ" sz="2400" b="1" dirty="0" smtClean="0">
                <a:solidFill>
                  <a:schemeClr val="accent6">
                    <a:lumMod val="50000"/>
                  </a:schemeClr>
                </a:solidFill>
                <a:latin typeface="Verdana" pitchFamily="34" charset="0"/>
              </a:rPr>
              <a:t>  +  80  =  </a:t>
            </a:r>
            <a:r>
              <a:rPr lang="cs-CZ" sz="2400" b="1" dirty="0" smtClean="0">
                <a:solidFill>
                  <a:srgbClr val="FF9900"/>
                </a:solidFill>
                <a:latin typeface="Verdana" pitchFamily="34" charset="0"/>
              </a:rPr>
              <a:t>190</a:t>
            </a:r>
            <a:endParaRPr lang="cs-CZ" sz="2400" b="1" dirty="0" smtClean="0">
              <a:solidFill>
                <a:schemeClr val="accent6">
                  <a:lumMod val="50000"/>
                </a:schemeClr>
              </a:solidFill>
              <a:latin typeface="Verdana" pitchFamily="34" charset="0"/>
            </a:endParaRPr>
          </a:p>
          <a:p>
            <a:pPr marL="457200" indent="-457200">
              <a:buAutoNum type="arabicPlain" startAt="620"/>
            </a:pPr>
            <a:r>
              <a:rPr lang="cs-CZ" sz="2400" b="1" dirty="0" smtClean="0">
                <a:solidFill>
                  <a:schemeClr val="accent6">
                    <a:lumMod val="50000"/>
                  </a:schemeClr>
                </a:solidFill>
                <a:latin typeface="Verdana" pitchFamily="34" charset="0"/>
              </a:rPr>
              <a:t>  +  40  =  </a:t>
            </a:r>
            <a:r>
              <a:rPr lang="cs-CZ" sz="2400" b="1" dirty="0" smtClean="0">
                <a:solidFill>
                  <a:srgbClr val="FF9900"/>
                </a:solidFill>
                <a:latin typeface="Verdana" pitchFamily="34" charset="0"/>
              </a:rPr>
              <a:t>660</a:t>
            </a:r>
            <a:endParaRPr lang="cs-CZ" sz="2400" b="1" dirty="0" smtClean="0">
              <a:solidFill>
                <a:schemeClr val="accent6">
                  <a:lumMod val="50000"/>
                </a:schemeClr>
              </a:solidFill>
              <a:latin typeface="Verdana" pitchFamily="34" charset="0"/>
            </a:endParaRPr>
          </a:p>
          <a:p>
            <a:pPr marL="457200" indent="-457200">
              <a:buAutoNum type="arabicPlain" startAt="340"/>
            </a:pPr>
            <a:r>
              <a:rPr lang="cs-CZ" sz="2400" b="1" dirty="0" smtClean="0">
                <a:solidFill>
                  <a:schemeClr val="accent6">
                    <a:lumMod val="50000"/>
                  </a:schemeClr>
                </a:solidFill>
                <a:latin typeface="Verdana" pitchFamily="34" charset="0"/>
              </a:rPr>
              <a:t>  +  50  =  </a:t>
            </a:r>
            <a:r>
              <a:rPr lang="cs-CZ" sz="2400" b="1" dirty="0" smtClean="0">
                <a:solidFill>
                  <a:srgbClr val="FF9900"/>
                </a:solidFill>
                <a:latin typeface="Verdana" pitchFamily="34" charset="0"/>
              </a:rPr>
              <a:t>390</a:t>
            </a:r>
            <a:endParaRPr lang="cs-CZ" sz="2400" b="1" dirty="0" smtClean="0">
              <a:solidFill>
                <a:schemeClr val="accent6">
                  <a:lumMod val="50000"/>
                </a:schemeClr>
              </a:solidFill>
              <a:latin typeface="Verdana" pitchFamily="34" charset="0"/>
            </a:endParaRPr>
          </a:p>
          <a:p>
            <a:r>
              <a:rPr lang="cs-CZ" sz="2400" b="1" dirty="0" smtClean="0">
                <a:solidFill>
                  <a:schemeClr val="accent6">
                    <a:lumMod val="50000"/>
                  </a:schemeClr>
                </a:solidFill>
                <a:latin typeface="Verdana" pitchFamily="34" charset="0"/>
              </a:rPr>
              <a:t>750  +  10  =  </a:t>
            </a:r>
            <a:r>
              <a:rPr lang="cs-CZ" sz="2400" b="1" dirty="0" smtClean="0">
                <a:solidFill>
                  <a:srgbClr val="FF9900"/>
                </a:solidFill>
                <a:latin typeface="Verdana" pitchFamily="34" charset="0"/>
              </a:rPr>
              <a:t>760</a:t>
            </a:r>
            <a:endParaRPr lang="cs-CZ" sz="2400" b="1" dirty="0">
              <a:solidFill>
                <a:schemeClr val="accent6">
                  <a:lumMod val="50000"/>
                </a:schemeClr>
              </a:solidFill>
              <a:latin typeface="Verdana" pitchFamily="34" charset="0"/>
            </a:endParaRPr>
          </a:p>
          <a:p>
            <a:r>
              <a:rPr lang="cs-CZ" sz="2400" b="1" dirty="0" smtClean="0">
                <a:solidFill>
                  <a:schemeClr val="accent6">
                    <a:lumMod val="50000"/>
                  </a:schemeClr>
                </a:solidFill>
                <a:latin typeface="Verdana" pitchFamily="34" charset="0"/>
              </a:rPr>
              <a:t>220  +  20  =  </a:t>
            </a:r>
            <a:r>
              <a:rPr lang="cs-CZ" sz="2400" b="1" dirty="0" smtClean="0">
                <a:solidFill>
                  <a:srgbClr val="FF9900"/>
                </a:solidFill>
                <a:latin typeface="Verdana" pitchFamily="34" charset="0"/>
              </a:rPr>
              <a:t>240</a:t>
            </a:r>
            <a:endParaRPr lang="cs-CZ" sz="2400" b="1" dirty="0">
              <a:solidFill>
                <a:schemeClr val="accent6">
                  <a:lumMod val="50000"/>
                </a:schemeClr>
              </a:solidFill>
              <a:latin typeface="Verdana" pitchFamily="34" charset="0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539552" y="5623574"/>
            <a:ext cx="8424936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u="sng" dirty="0" smtClean="0">
                <a:solidFill>
                  <a:schemeClr val="accent6">
                    <a:lumMod val="50000"/>
                  </a:schemeClr>
                </a:solidFill>
                <a:latin typeface="Verdana" pitchFamily="34" charset="0"/>
              </a:rPr>
              <a:t>Doplň:</a:t>
            </a:r>
          </a:p>
          <a:p>
            <a:r>
              <a:rPr lang="cs-CZ" sz="2400" b="1" dirty="0">
                <a:solidFill>
                  <a:schemeClr val="accent6">
                    <a:lumMod val="50000"/>
                  </a:schemeClr>
                </a:solidFill>
                <a:latin typeface="Verdana" pitchFamily="34" charset="0"/>
              </a:rPr>
              <a:t> </a:t>
            </a:r>
            <a:r>
              <a:rPr lang="cs-CZ" sz="2400" b="1" dirty="0" smtClean="0">
                <a:solidFill>
                  <a:schemeClr val="accent6">
                    <a:lumMod val="50000"/>
                  </a:schemeClr>
                </a:solidFill>
                <a:latin typeface="Verdana" pitchFamily="34" charset="0"/>
              </a:rPr>
              <a:t>              sčítanec   +   sčítanec   =   </a:t>
            </a:r>
            <a:r>
              <a:rPr lang="cs-CZ" sz="2400" b="1" dirty="0" smtClean="0">
                <a:solidFill>
                  <a:srgbClr val="FF9900"/>
                </a:solidFill>
                <a:latin typeface="Verdana" pitchFamily="34" charset="0"/>
              </a:rPr>
              <a:t>součet</a:t>
            </a:r>
            <a:endParaRPr lang="cs-CZ" sz="2400" b="1" dirty="0">
              <a:solidFill>
                <a:schemeClr val="accent6">
                  <a:lumMod val="50000"/>
                </a:schemeClr>
              </a:solidFill>
              <a:latin typeface="Verdana" pitchFamily="34" charset="0"/>
            </a:endParaRPr>
          </a:p>
        </p:txBody>
      </p:sp>
      <p:pic>
        <p:nvPicPr>
          <p:cNvPr id="3" name="Picture 2" descr="E:\Documents and Settings\Radek Máša\Local Settings\Temporary Internet Files\Content.IE5\X9FOS87H\MC900438002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87624" y="188640"/>
            <a:ext cx="1512168" cy="102320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77467437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pPr algn="l"/>
            <a:r>
              <a:rPr lang="cs-CZ" sz="3600" dirty="0" smtClean="0"/>
              <a:t>                       Přečti, seřaď a napiš čísla </a:t>
            </a:r>
            <a:br>
              <a:rPr lang="cs-CZ" sz="3600" dirty="0" smtClean="0"/>
            </a:br>
            <a:r>
              <a:rPr lang="cs-CZ" sz="3600" dirty="0"/>
              <a:t> </a:t>
            </a:r>
            <a:r>
              <a:rPr lang="cs-CZ" sz="3600" dirty="0" smtClean="0"/>
              <a:t>                      od největšího po nejmenší:</a:t>
            </a:r>
            <a:endParaRPr lang="cs-CZ" sz="3600" dirty="0"/>
          </a:p>
        </p:txBody>
      </p:sp>
      <p:pic>
        <p:nvPicPr>
          <p:cNvPr id="2050" name="Picture 2" descr="E:\Documents and Settings\Radek Máša\Local Settings\Temporary Internet Files\Content.IE5\3QL3O1H5\MC900434409[3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04856" y="188640"/>
            <a:ext cx="1151751" cy="10801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1" name="Picture 3" descr="E:\Documents and Settings\Radek Máša\Local Settings\Temporary Internet Files\Content.IE5\3QL3O1H5\MC900440442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3568" y="2060848"/>
            <a:ext cx="1482574" cy="93947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 rot="20896486">
            <a:off x="683568" y="2132856"/>
            <a:ext cx="74128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latin typeface="Verdana" pitchFamily="34" charset="0"/>
              </a:rPr>
              <a:t>325</a:t>
            </a:r>
            <a:endParaRPr lang="cs-CZ" b="1" dirty="0">
              <a:latin typeface="Verdana" pitchFamily="34" charset="0"/>
            </a:endParaRPr>
          </a:p>
        </p:txBody>
      </p:sp>
      <p:pic>
        <p:nvPicPr>
          <p:cNvPr id="6" name="Picture 3" descr="E:\Documents and Settings\Radek Máša\Local Settings\Temporary Internet Files\Content.IE5\3QL3O1H5\MC900440442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96655" y="2032449"/>
            <a:ext cx="1482574" cy="93947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 rot="20818205">
            <a:off x="2296655" y="2132856"/>
            <a:ext cx="74128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latin typeface="Verdana" pitchFamily="34" charset="0"/>
              </a:rPr>
              <a:t>650</a:t>
            </a:r>
            <a:endParaRPr lang="cs-CZ" b="1" dirty="0">
              <a:latin typeface="Verdana" pitchFamily="34" charset="0"/>
            </a:endParaRPr>
          </a:p>
        </p:txBody>
      </p:sp>
      <p:pic>
        <p:nvPicPr>
          <p:cNvPr id="9" name="Picture 3" descr="E:\Documents and Settings\Radek Máša\Local Settings\Temporary Internet Files\Content.IE5\3QL3O1H5\MC900440442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67944" y="2060848"/>
            <a:ext cx="1482574" cy="93947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" name="Picture 3" descr="E:\Documents and Settings\Radek Máša\Local Settings\Temporary Internet Files\Content.IE5\3QL3O1H5\MC900440442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24128" y="2032449"/>
            <a:ext cx="1482574" cy="93947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1" name="Picture 3" descr="E:\Documents and Settings\Radek Máša\Local Settings\Temporary Internet Files\Content.IE5\3QL3O1H5\MC900440442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08304" y="2032449"/>
            <a:ext cx="1482574" cy="93947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2" name="Picture 3" descr="E:\Documents and Settings\Radek Máša\Local Settings\Temporary Internet Files\Content.IE5\3QL3O1H5\MC900440442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7533" y="3152726"/>
            <a:ext cx="1482574" cy="93947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3" name="Picture 3" descr="E:\Documents and Settings\Radek Máša\Local Settings\Temporary Internet Files\Content.IE5\3QL3O1H5\MC900440442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26011" y="3120069"/>
            <a:ext cx="1482574" cy="93947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4" name="Picture 3" descr="E:\Documents and Settings\Radek Máša\Local Settings\Temporary Internet Files\Content.IE5\3QL3O1H5\MC900440442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84312" y="3152726"/>
            <a:ext cx="1482574" cy="93947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5" name="Picture 3" descr="E:\Documents and Settings\Radek Máša\Local Settings\Temporary Internet Files\Content.IE5\3QL3O1H5\MC900440442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20072" y="3152726"/>
            <a:ext cx="1482574" cy="93947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6" name="Picture 3" descr="E:\Documents and Settings\Radek Máša\Local Settings\Temporary Internet Files\Content.IE5\3QL3O1H5\MC900440442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04248" y="3131833"/>
            <a:ext cx="1482574" cy="93947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TextovéPole 6"/>
          <p:cNvSpPr txBox="1"/>
          <p:nvPr/>
        </p:nvSpPr>
        <p:spPr>
          <a:xfrm rot="21245511">
            <a:off x="4064631" y="2132856"/>
            <a:ext cx="74128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latin typeface="Verdana" pitchFamily="34" charset="0"/>
              </a:rPr>
              <a:t>821</a:t>
            </a:r>
            <a:endParaRPr lang="cs-CZ" b="1" dirty="0">
              <a:latin typeface="Verdana" pitchFamily="34" charset="0"/>
            </a:endParaRPr>
          </a:p>
        </p:txBody>
      </p:sp>
      <p:sp>
        <p:nvSpPr>
          <p:cNvPr id="8" name="TextovéPole 7"/>
          <p:cNvSpPr txBox="1"/>
          <p:nvPr/>
        </p:nvSpPr>
        <p:spPr>
          <a:xfrm rot="20880174">
            <a:off x="5622778" y="2119865"/>
            <a:ext cx="85282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latin typeface="Verdana" pitchFamily="34" charset="0"/>
              </a:rPr>
              <a:t>1000</a:t>
            </a:r>
            <a:endParaRPr lang="cs-CZ" dirty="0"/>
          </a:p>
        </p:txBody>
      </p:sp>
      <p:sp>
        <p:nvSpPr>
          <p:cNvPr id="17" name="TextovéPole 16"/>
          <p:cNvSpPr txBox="1"/>
          <p:nvPr/>
        </p:nvSpPr>
        <p:spPr>
          <a:xfrm rot="20648360">
            <a:off x="7308304" y="2154205"/>
            <a:ext cx="79208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latin typeface="Verdana" pitchFamily="34" charset="0"/>
              </a:rPr>
              <a:t>193</a:t>
            </a:r>
            <a:endParaRPr lang="cs-CZ" b="1" dirty="0">
              <a:latin typeface="Verdana" pitchFamily="34" charset="0"/>
            </a:endParaRPr>
          </a:p>
        </p:txBody>
      </p:sp>
      <p:sp>
        <p:nvSpPr>
          <p:cNvPr id="18" name="TextovéPole 17"/>
          <p:cNvSpPr txBox="1"/>
          <p:nvPr/>
        </p:nvSpPr>
        <p:spPr>
          <a:xfrm rot="20737770">
            <a:off x="267533" y="3212976"/>
            <a:ext cx="78667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latin typeface="Verdana" pitchFamily="34" charset="0"/>
              </a:rPr>
              <a:t>906</a:t>
            </a:r>
            <a:endParaRPr lang="cs-CZ" b="1" dirty="0">
              <a:latin typeface="Verdana" pitchFamily="34" charset="0"/>
            </a:endParaRPr>
          </a:p>
        </p:txBody>
      </p:sp>
      <p:sp>
        <p:nvSpPr>
          <p:cNvPr id="19" name="TextovéPole 18"/>
          <p:cNvSpPr txBox="1"/>
          <p:nvPr/>
        </p:nvSpPr>
        <p:spPr>
          <a:xfrm rot="20595414">
            <a:off x="1890673" y="3210188"/>
            <a:ext cx="89438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latin typeface="Verdana" pitchFamily="34" charset="0"/>
              </a:rPr>
              <a:t>200</a:t>
            </a:r>
            <a:endParaRPr lang="cs-CZ" b="1" dirty="0">
              <a:latin typeface="Verdana" pitchFamily="34" charset="0"/>
            </a:endParaRPr>
          </a:p>
        </p:txBody>
      </p:sp>
      <p:sp>
        <p:nvSpPr>
          <p:cNvPr id="21" name="TextovéPole 20"/>
          <p:cNvSpPr txBox="1"/>
          <p:nvPr/>
        </p:nvSpPr>
        <p:spPr>
          <a:xfrm rot="20746559">
            <a:off x="3601960" y="3248596"/>
            <a:ext cx="74128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latin typeface="Verdana" pitchFamily="34" charset="0"/>
              </a:rPr>
              <a:t>437</a:t>
            </a:r>
            <a:endParaRPr lang="cs-CZ" b="1" dirty="0">
              <a:latin typeface="Verdana" pitchFamily="34" charset="0"/>
            </a:endParaRPr>
          </a:p>
        </p:txBody>
      </p:sp>
      <p:sp>
        <p:nvSpPr>
          <p:cNvPr id="22" name="TextovéPole 21"/>
          <p:cNvSpPr txBox="1"/>
          <p:nvPr/>
        </p:nvSpPr>
        <p:spPr>
          <a:xfrm rot="20597111">
            <a:off x="5239274" y="3243260"/>
            <a:ext cx="82911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latin typeface="Verdana" pitchFamily="34" charset="0"/>
              </a:rPr>
              <a:t>279</a:t>
            </a:r>
            <a:endParaRPr lang="cs-CZ" b="1" dirty="0">
              <a:latin typeface="Verdana" pitchFamily="34" charset="0"/>
            </a:endParaRPr>
          </a:p>
        </p:txBody>
      </p:sp>
      <p:sp>
        <p:nvSpPr>
          <p:cNvPr id="23" name="TextovéPole 22"/>
          <p:cNvSpPr txBox="1"/>
          <p:nvPr/>
        </p:nvSpPr>
        <p:spPr>
          <a:xfrm rot="20715574">
            <a:off x="6786465" y="3240955"/>
            <a:ext cx="74128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latin typeface="Verdana" pitchFamily="34" charset="0"/>
              </a:rPr>
              <a:t>572</a:t>
            </a:r>
            <a:endParaRPr lang="cs-CZ" b="1" dirty="0">
              <a:latin typeface="Verdana" pitchFamily="34" charset="0"/>
            </a:endParaRPr>
          </a:p>
        </p:txBody>
      </p:sp>
      <p:sp>
        <p:nvSpPr>
          <p:cNvPr id="24" name="TextovéPole 23"/>
          <p:cNvSpPr txBox="1"/>
          <p:nvPr/>
        </p:nvSpPr>
        <p:spPr>
          <a:xfrm>
            <a:off x="550323" y="4653136"/>
            <a:ext cx="8251326" cy="206210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chemeClr val="accent6">
                    <a:lumMod val="50000"/>
                  </a:schemeClr>
                </a:solidFill>
              </a:rPr>
              <a:t>Napiš: </a:t>
            </a:r>
          </a:p>
          <a:p>
            <a:r>
              <a:rPr lang="cs-CZ" sz="3200" b="1" dirty="0" smtClean="0">
                <a:solidFill>
                  <a:schemeClr val="accent6">
                    <a:lumMod val="50000"/>
                  </a:schemeClr>
                </a:solidFill>
              </a:rPr>
              <a:t>_______________________________________</a:t>
            </a:r>
          </a:p>
          <a:p>
            <a:endParaRPr lang="cs-CZ" sz="3200" b="1" dirty="0" smtClean="0">
              <a:solidFill>
                <a:schemeClr val="accent6">
                  <a:lumMod val="50000"/>
                </a:schemeClr>
              </a:solidFill>
            </a:endParaRPr>
          </a:p>
          <a:p>
            <a:r>
              <a:rPr lang="cs-CZ" sz="3200" b="1" dirty="0" smtClean="0">
                <a:solidFill>
                  <a:schemeClr val="accent6">
                    <a:lumMod val="50000"/>
                  </a:schemeClr>
                </a:solidFill>
              </a:rPr>
              <a:t>_______________________________________</a:t>
            </a:r>
            <a:endParaRPr lang="cs-CZ" sz="3200" b="1" dirty="0">
              <a:solidFill>
                <a:schemeClr val="accent6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1396084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12550" y="218104"/>
            <a:ext cx="8229600" cy="1468016"/>
          </a:xfrm>
        </p:spPr>
        <p:txBody>
          <a:bodyPr>
            <a:noAutofit/>
          </a:bodyPr>
          <a:lstStyle/>
          <a:p>
            <a:pPr algn="l"/>
            <a:r>
              <a:rPr lang="cs-CZ" sz="3600" dirty="0" smtClean="0"/>
              <a:t>                  Řešení - přečti, seřaď a napiš        </a:t>
            </a:r>
            <a:br>
              <a:rPr lang="cs-CZ" sz="3600" dirty="0" smtClean="0"/>
            </a:br>
            <a:r>
              <a:rPr lang="cs-CZ" sz="3600" dirty="0"/>
              <a:t> </a:t>
            </a:r>
            <a:r>
              <a:rPr lang="cs-CZ" sz="3600" dirty="0" smtClean="0"/>
              <a:t>                čísla od největšího po nejmenší:</a:t>
            </a:r>
            <a:endParaRPr lang="cs-CZ" sz="3600" dirty="0"/>
          </a:p>
        </p:txBody>
      </p:sp>
      <p:pic>
        <p:nvPicPr>
          <p:cNvPr id="2051" name="Picture 3" descr="E:\Documents and Settings\Radek Máša\Local Settings\Temporary Internet Files\Content.IE5\3QL3O1H5\MC900440442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3568" y="2060848"/>
            <a:ext cx="1482574" cy="93947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 rot="20896486">
            <a:off x="683568" y="2132856"/>
            <a:ext cx="74128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latin typeface="Verdana" pitchFamily="34" charset="0"/>
              </a:rPr>
              <a:t>325</a:t>
            </a:r>
            <a:endParaRPr lang="cs-CZ" b="1" dirty="0">
              <a:latin typeface="Verdana" pitchFamily="34" charset="0"/>
            </a:endParaRPr>
          </a:p>
        </p:txBody>
      </p:sp>
      <p:pic>
        <p:nvPicPr>
          <p:cNvPr id="6" name="Picture 3" descr="E:\Documents and Settings\Radek Máša\Local Settings\Temporary Internet Files\Content.IE5\3QL3O1H5\MC900440442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96655" y="2032449"/>
            <a:ext cx="1482574" cy="93947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 rot="20818205">
            <a:off x="2296655" y="2132856"/>
            <a:ext cx="74128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latin typeface="Verdana" pitchFamily="34" charset="0"/>
              </a:rPr>
              <a:t>650</a:t>
            </a:r>
            <a:endParaRPr lang="cs-CZ" b="1" dirty="0">
              <a:latin typeface="Verdana" pitchFamily="34" charset="0"/>
            </a:endParaRPr>
          </a:p>
        </p:txBody>
      </p:sp>
      <p:pic>
        <p:nvPicPr>
          <p:cNvPr id="9" name="Picture 3" descr="E:\Documents and Settings\Radek Máša\Local Settings\Temporary Internet Files\Content.IE5\3QL3O1H5\MC900440442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67944" y="2060848"/>
            <a:ext cx="1482574" cy="93947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" name="Picture 3" descr="E:\Documents and Settings\Radek Máša\Local Settings\Temporary Internet Files\Content.IE5\3QL3O1H5\MC900440442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24128" y="2032449"/>
            <a:ext cx="1482574" cy="93947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1" name="Picture 3" descr="E:\Documents and Settings\Radek Máša\Local Settings\Temporary Internet Files\Content.IE5\3QL3O1H5\MC900440442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08304" y="2032449"/>
            <a:ext cx="1482574" cy="93947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2" name="Picture 3" descr="E:\Documents and Settings\Radek Máša\Local Settings\Temporary Internet Files\Content.IE5\3QL3O1H5\MC900440442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7533" y="3152726"/>
            <a:ext cx="1482574" cy="93947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3" name="Picture 3" descr="E:\Documents and Settings\Radek Máša\Local Settings\Temporary Internet Files\Content.IE5\3QL3O1H5\MC900440442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26011" y="3120069"/>
            <a:ext cx="1482574" cy="93947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4" name="Picture 3" descr="E:\Documents and Settings\Radek Máša\Local Settings\Temporary Internet Files\Content.IE5\3QL3O1H5\MC900440442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84312" y="3152726"/>
            <a:ext cx="1482574" cy="93947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5" name="Picture 3" descr="E:\Documents and Settings\Radek Máša\Local Settings\Temporary Internet Files\Content.IE5\3QL3O1H5\MC900440442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20072" y="3152726"/>
            <a:ext cx="1482574" cy="93947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6" name="Picture 3" descr="E:\Documents and Settings\Radek Máša\Local Settings\Temporary Internet Files\Content.IE5\3QL3O1H5\MC900440442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04248" y="3131833"/>
            <a:ext cx="1482574" cy="93947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TextovéPole 6"/>
          <p:cNvSpPr txBox="1"/>
          <p:nvPr/>
        </p:nvSpPr>
        <p:spPr>
          <a:xfrm rot="21245511">
            <a:off x="4064631" y="2132856"/>
            <a:ext cx="74128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latin typeface="Verdana" pitchFamily="34" charset="0"/>
              </a:rPr>
              <a:t>821</a:t>
            </a:r>
            <a:endParaRPr lang="cs-CZ" b="1" dirty="0">
              <a:latin typeface="Verdana" pitchFamily="34" charset="0"/>
            </a:endParaRPr>
          </a:p>
        </p:txBody>
      </p:sp>
      <p:sp>
        <p:nvSpPr>
          <p:cNvPr id="8" name="TextovéPole 7"/>
          <p:cNvSpPr txBox="1"/>
          <p:nvPr/>
        </p:nvSpPr>
        <p:spPr>
          <a:xfrm rot="20880174">
            <a:off x="5622778" y="2119865"/>
            <a:ext cx="85282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latin typeface="Verdana" pitchFamily="34" charset="0"/>
              </a:rPr>
              <a:t>1000</a:t>
            </a:r>
            <a:endParaRPr lang="cs-CZ" dirty="0"/>
          </a:p>
        </p:txBody>
      </p:sp>
      <p:sp>
        <p:nvSpPr>
          <p:cNvPr id="17" name="TextovéPole 16"/>
          <p:cNvSpPr txBox="1"/>
          <p:nvPr/>
        </p:nvSpPr>
        <p:spPr>
          <a:xfrm rot="20648360">
            <a:off x="7308304" y="2154205"/>
            <a:ext cx="79208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latin typeface="Verdana" pitchFamily="34" charset="0"/>
              </a:rPr>
              <a:t>193</a:t>
            </a:r>
            <a:endParaRPr lang="cs-CZ" b="1" dirty="0">
              <a:latin typeface="Verdana" pitchFamily="34" charset="0"/>
            </a:endParaRPr>
          </a:p>
        </p:txBody>
      </p:sp>
      <p:sp>
        <p:nvSpPr>
          <p:cNvPr id="18" name="TextovéPole 17"/>
          <p:cNvSpPr txBox="1"/>
          <p:nvPr/>
        </p:nvSpPr>
        <p:spPr>
          <a:xfrm rot="20737770">
            <a:off x="267533" y="3212976"/>
            <a:ext cx="78667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latin typeface="Verdana" pitchFamily="34" charset="0"/>
              </a:rPr>
              <a:t>906</a:t>
            </a:r>
            <a:endParaRPr lang="cs-CZ" b="1" dirty="0">
              <a:latin typeface="Verdana" pitchFamily="34" charset="0"/>
            </a:endParaRPr>
          </a:p>
        </p:txBody>
      </p:sp>
      <p:sp>
        <p:nvSpPr>
          <p:cNvPr id="19" name="TextovéPole 18"/>
          <p:cNvSpPr txBox="1"/>
          <p:nvPr/>
        </p:nvSpPr>
        <p:spPr>
          <a:xfrm rot="20595414">
            <a:off x="1890673" y="3210188"/>
            <a:ext cx="89438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latin typeface="Verdana" pitchFamily="34" charset="0"/>
              </a:rPr>
              <a:t>200</a:t>
            </a:r>
            <a:endParaRPr lang="cs-CZ" b="1" dirty="0">
              <a:latin typeface="Verdana" pitchFamily="34" charset="0"/>
            </a:endParaRPr>
          </a:p>
        </p:txBody>
      </p:sp>
      <p:sp>
        <p:nvSpPr>
          <p:cNvPr id="21" name="TextovéPole 20"/>
          <p:cNvSpPr txBox="1"/>
          <p:nvPr/>
        </p:nvSpPr>
        <p:spPr>
          <a:xfrm rot="20746559">
            <a:off x="3601960" y="3248596"/>
            <a:ext cx="74128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latin typeface="Verdana" pitchFamily="34" charset="0"/>
              </a:rPr>
              <a:t>437</a:t>
            </a:r>
            <a:endParaRPr lang="cs-CZ" b="1" dirty="0">
              <a:latin typeface="Verdana" pitchFamily="34" charset="0"/>
            </a:endParaRPr>
          </a:p>
        </p:txBody>
      </p:sp>
      <p:sp>
        <p:nvSpPr>
          <p:cNvPr id="22" name="TextovéPole 21"/>
          <p:cNvSpPr txBox="1"/>
          <p:nvPr/>
        </p:nvSpPr>
        <p:spPr>
          <a:xfrm rot="20597111">
            <a:off x="5239274" y="3243260"/>
            <a:ext cx="82911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latin typeface="Verdana" pitchFamily="34" charset="0"/>
              </a:rPr>
              <a:t>279</a:t>
            </a:r>
            <a:endParaRPr lang="cs-CZ" b="1" dirty="0">
              <a:latin typeface="Verdana" pitchFamily="34" charset="0"/>
            </a:endParaRPr>
          </a:p>
        </p:txBody>
      </p:sp>
      <p:sp>
        <p:nvSpPr>
          <p:cNvPr id="23" name="TextovéPole 22"/>
          <p:cNvSpPr txBox="1"/>
          <p:nvPr/>
        </p:nvSpPr>
        <p:spPr>
          <a:xfrm rot="20715574">
            <a:off x="6786465" y="3240955"/>
            <a:ext cx="74128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latin typeface="Verdana" pitchFamily="34" charset="0"/>
              </a:rPr>
              <a:t>572</a:t>
            </a:r>
            <a:endParaRPr lang="cs-CZ" b="1" dirty="0">
              <a:latin typeface="Verdana" pitchFamily="34" charset="0"/>
            </a:endParaRPr>
          </a:p>
        </p:txBody>
      </p:sp>
      <p:sp>
        <p:nvSpPr>
          <p:cNvPr id="24" name="TextovéPole 23"/>
          <p:cNvSpPr txBox="1"/>
          <p:nvPr/>
        </p:nvSpPr>
        <p:spPr>
          <a:xfrm>
            <a:off x="550323" y="4653136"/>
            <a:ext cx="8251326" cy="14465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chemeClr val="accent6">
                    <a:lumMod val="50000"/>
                  </a:schemeClr>
                </a:solidFill>
              </a:rPr>
              <a:t>Napiš: </a:t>
            </a:r>
          </a:p>
          <a:p>
            <a:r>
              <a:rPr lang="cs-CZ" sz="2800" b="1" dirty="0" smtClean="0">
                <a:solidFill>
                  <a:srgbClr val="FF9900"/>
                </a:solidFill>
                <a:latin typeface="Verdana" pitchFamily="34" charset="0"/>
              </a:rPr>
              <a:t>1000,  906,  821,  650,  572,  437,  325,  279,  200,  193   </a:t>
            </a:r>
          </a:p>
        </p:txBody>
      </p:sp>
      <p:pic>
        <p:nvPicPr>
          <p:cNvPr id="3074" name="Picture 2" descr="E:\Documents and Settings\Radek Máša\Local Settings\Temporary Internet Files\Content.IE5\X9FOS87H\MC900438002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5354" y="260648"/>
            <a:ext cx="1504852" cy="102288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48567581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04800"/>
            <a:ext cx="8229600" cy="747936"/>
          </a:xfrm>
        </p:spPr>
        <p:txBody>
          <a:bodyPr>
            <a:normAutofit/>
          </a:bodyPr>
          <a:lstStyle/>
          <a:p>
            <a:r>
              <a:rPr lang="cs-CZ" sz="4000" dirty="0" smtClean="0"/>
              <a:t>Vypočítej:</a:t>
            </a:r>
            <a:endParaRPr lang="cs-CZ" sz="4000" dirty="0"/>
          </a:p>
        </p:txBody>
      </p:sp>
      <p:pic>
        <p:nvPicPr>
          <p:cNvPr id="4098" name="Picture 2" descr="E:\Documents and Settings\Radek Máša\Local Settings\Temporary Internet Files\Content.IE5\3QL3O1H5\MC900434409[3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61041" y="188641"/>
            <a:ext cx="1228534" cy="11521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772406" y="1700808"/>
            <a:ext cx="3480455" cy="378565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buAutoNum type="arabicPlain" startAt="906"/>
            </a:pPr>
            <a:r>
              <a:rPr lang="cs-CZ" sz="2400" b="1" dirty="0" smtClean="0">
                <a:solidFill>
                  <a:schemeClr val="accent6">
                    <a:lumMod val="50000"/>
                  </a:schemeClr>
                </a:solidFill>
                <a:latin typeface="Verdana" pitchFamily="34" charset="0"/>
              </a:rPr>
              <a:t>   -    6  =</a:t>
            </a:r>
          </a:p>
          <a:p>
            <a:r>
              <a:rPr lang="cs-CZ" sz="2400" b="1" dirty="0" smtClean="0">
                <a:solidFill>
                  <a:schemeClr val="accent6">
                    <a:lumMod val="50000"/>
                  </a:schemeClr>
                </a:solidFill>
                <a:latin typeface="Verdana" pitchFamily="34" charset="0"/>
              </a:rPr>
              <a:t>301   -    1  =</a:t>
            </a:r>
            <a:endParaRPr lang="cs-CZ" sz="2400" b="1" dirty="0">
              <a:solidFill>
                <a:schemeClr val="accent6">
                  <a:lumMod val="50000"/>
                </a:schemeClr>
              </a:solidFill>
              <a:latin typeface="Verdana" pitchFamily="34" charset="0"/>
            </a:endParaRPr>
          </a:p>
          <a:p>
            <a:pPr marL="457200" indent="-457200">
              <a:buAutoNum type="arabicPlain" startAt="705"/>
            </a:pPr>
            <a:r>
              <a:rPr lang="cs-CZ" sz="2400" b="1" dirty="0" smtClean="0">
                <a:solidFill>
                  <a:schemeClr val="accent6">
                    <a:lumMod val="50000"/>
                  </a:schemeClr>
                </a:solidFill>
                <a:latin typeface="Verdana" pitchFamily="34" charset="0"/>
              </a:rPr>
              <a:t>   -    5  =</a:t>
            </a:r>
          </a:p>
          <a:p>
            <a:r>
              <a:rPr lang="cs-CZ" sz="2400" b="1" dirty="0" smtClean="0">
                <a:solidFill>
                  <a:schemeClr val="accent6">
                    <a:lumMod val="50000"/>
                  </a:schemeClr>
                </a:solidFill>
                <a:latin typeface="Verdana" pitchFamily="34" charset="0"/>
              </a:rPr>
              <a:t>209   -    9  =</a:t>
            </a:r>
          </a:p>
          <a:p>
            <a:r>
              <a:rPr lang="cs-CZ" sz="2400" b="1" dirty="0" smtClean="0">
                <a:solidFill>
                  <a:schemeClr val="accent6">
                    <a:lumMod val="50000"/>
                  </a:schemeClr>
                </a:solidFill>
                <a:latin typeface="Verdana" pitchFamily="34" charset="0"/>
              </a:rPr>
              <a:t>503   -    3  =</a:t>
            </a:r>
            <a:endParaRPr lang="cs-CZ" sz="2400" b="1" dirty="0">
              <a:solidFill>
                <a:schemeClr val="accent6">
                  <a:lumMod val="50000"/>
                </a:schemeClr>
              </a:solidFill>
              <a:latin typeface="Verdana" pitchFamily="34" charset="0"/>
            </a:endParaRPr>
          </a:p>
          <a:p>
            <a:r>
              <a:rPr lang="cs-CZ" sz="2400" b="1" dirty="0" smtClean="0">
                <a:solidFill>
                  <a:schemeClr val="accent6">
                    <a:lumMod val="50000"/>
                  </a:schemeClr>
                </a:solidFill>
                <a:latin typeface="Verdana" pitchFamily="34" charset="0"/>
              </a:rPr>
              <a:t>810   -  10  =</a:t>
            </a:r>
          </a:p>
          <a:p>
            <a:r>
              <a:rPr lang="cs-CZ" sz="2400" b="1" dirty="0" smtClean="0">
                <a:solidFill>
                  <a:schemeClr val="accent6">
                    <a:lumMod val="50000"/>
                  </a:schemeClr>
                </a:solidFill>
                <a:latin typeface="Verdana" pitchFamily="34" charset="0"/>
              </a:rPr>
              <a:t>402   -    2  =</a:t>
            </a:r>
          </a:p>
          <a:p>
            <a:r>
              <a:rPr lang="cs-CZ" sz="2400" b="1" dirty="0" smtClean="0">
                <a:solidFill>
                  <a:schemeClr val="accent6">
                    <a:lumMod val="50000"/>
                  </a:schemeClr>
                </a:solidFill>
                <a:latin typeface="Verdana" pitchFamily="34" charset="0"/>
              </a:rPr>
              <a:t>107   -    7  =</a:t>
            </a:r>
          </a:p>
          <a:p>
            <a:pPr marL="457200" indent="-457200">
              <a:buAutoNum type="arabicPlain" startAt="604"/>
            </a:pPr>
            <a:r>
              <a:rPr lang="cs-CZ" sz="2400" b="1" dirty="0" smtClean="0">
                <a:solidFill>
                  <a:schemeClr val="accent6">
                    <a:lumMod val="50000"/>
                  </a:schemeClr>
                </a:solidFill>
                <a:latin typeface="Verdana" pitchFamily="34" charset="0"/>
              </a:rPr>
              <a:t>   -    4  =</a:t>
            </a:r>
          </a:p>
          <a:p>
            <a:r>
              <a:rPr lang="cs-CZ" sz="2400" b="1" dirty="0" smtClean="0">
                <a:solidFill>
                  <a:schemeClr val="accent6">
                    <a:lumMod val="50000"/>
                  </a:schemeClr>
                </a:solidFill>
                <a:latin typeface="Verdana" pitchFamily="34" charset="0"/>
              </a:rPr>
              <a:t>108   -    8  =</a:t>
            </a:r>
            <a:endParaRPr lang="cs-CZ" sz="2400" b="1" dirty="0">
              <a:solidFill>
                <a:schemeClr val="accent6">
                  <a:lumMod val="50000"/>
                </a:schemeClr>
              </a:solidFill>
              <a:latin typeface="Verdana" pitchFamily="34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5004048" y="1700808"/>
            <a:ext cx="3600400" cy="378565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buAutoNum type="arabicPlain" startAt="230"/>
            </a:pPr>
            <a:r>
              <a:rPr lang="cs-CZ" sz="2400" b="1" dirty="0" smtClean="0">
                <a:solidFill>
                  <a:schemeClr val="accent6">
                    <a:lumMod val="50000"/>
                  </a:schemeClr>
                </a:solidFill>
                <a:latin typeface="Verdana" pitchFamily="34" charset="0"/>
              </a:rPr>
              <a:t>   -   30  =</a:t>
            </a:r>
          </a:p>
          <a:p>
            <a:pPr marL="457200" indent="-457200">
              <a:buAutoNum type="arabicPlain" startAt="690"/>
            </a:pPr>
            <a:r>
              <a:rPr lang="cs-CZ" sz="2400" b="1" dirty="0" smtClean="0">
                <a:solidFill>
                  <a:schemeClr val="accent6">
                    <a:lumMod val="50000"/>
                  </a:schemeClr>
                </a:solidFill>
                <a:latin typeface="Verdana" pitchFamily="34" charset="0"/>
              </a:rPr>
              <a:t>   -   50  =</a:t>
            </a:r>
          </a:p>
          <a:p>
            <a:r>
              <a:rPr lang="cs-CZ" sz="2400" b="1" dirty="0" smtClean="0">
                <a:solidFill>
                  <a:schemeClr val="accent6">
                    <a:lumMod val="50000"/>
                  </a:schemeClr>
                </a:solidFill>
                <a:latin typeface="Verdana" pitchFamily="34" charset="0"/>
              </a:rPr>
              <a:t>370   -   40  =</a:t>
            </a:r>
          </a:p>
          <a:p>
            <a:r>
              <a:rPr lang="cs-CZ" sz="2400" b="1" dirty="0" smtClean="0">
                <a:solidFill>
                  <a:schemeClr val="accent6">
                    <a:lumMod val="50000"/>
                  </a:schemeClr>
                </a:solidFill>
                <a:latin typeface="Verdana" pitchFamily="34" charset="0"/>
              </a:rPr>
              <a:t>880   -   60  =</a:t>
            </a:r>
            <a:endParaRPr lang="cs-CZ" sz="2400" b="1" dirty="0">
              <a:solidFill>
                <a:schemeClr val="accent6">
                  <a:lumMod val="50000"/>
                </a:schemeClr>
              </a:solidFill>
              <a:latin typeface="Verdana" pitchFamily="34" charset="0"/>
            </a:endParaRPr>
          </a:p>
          <a:p>
            <a:r>
              <a:rPr lang="cs-CZ" sz="2400" b="1" dirty="0" smtClean="0">
                <a:solidFill>
                  <a:schemeClr val="accent6">
                    <a:lumMod val="50000"/>
                  </a:schemeClr>
                </a:solidFill>
                <a:latin typeface="Verdana" pitchFamily="34" charset="0"/>
              </a:rPr>
              <a:t>220   -   10  =</a:t>
            </a:r>
          </a:p>
          <a:p>
            <a:r>
              <a:rPr lang="cs-CZ" sz="2400" b="1" dirty="0" smtClean="0">
                <a:solidFill>
                  <a:schemeClr val="accent6">
                    <a:lumMod val="50000"/>
                  </a:schemeClr>
                </a:solidFill>
                <a:latin typeface="Verdana" pitchFamily="34" charset="0"/>
              </a:rPr>
              <a:t>560   -   30  =</a:t>
            </a:r>
            <a:endParaRPr lang="cs-CZ" sz="2400" b="1" dirty="0">
              <a:solidFill>
                <a:schemeClr val="accent6">
                  <a:lumMod val="50000"/>
                </a:schemeClr>
              </a:solidFill>
              <a:latin typeface="Verdana" pitchFamily="34" charset="0"/>
            </a:endParaRPr>
          </a:p>
          <a:p>
            <a:r>
              <a:rPr lang="cs-CZ" sz="2400" b="1" dirty="0" smtClean="0">
                <a:solidFill>
                  <a:schemeClr val="accent6">
                    <a:lumMod val="50000"/>
                  </a:schemeClr>
                </a:solidFill>
                <a:latin typeface="Verdana" pitchFamily="34" charset="0"/>
              </a:rPr>
              <a:t>790   -   70  =</a:t>
            </a:r>
          </a:p>
          <a:p>
            <a:r>
              <a:rPr lang="cs-CZ" sz="2400" b="1" dirty="0" smtClean="0">
                <a:solidFill>
                  <a:schemeClr val="accent6">
                    <a:lumMod val="50000"/>
                  </a:schemeClr>
                </a:solidFill>
                <a:latin typeface="Verdana" pitchFamily="34" charset="0"/>
              </a:rPr>
              <a:t>450   -   20  =</a:t>
            </a:r>
            <a:endParaRPr lang="cs-CZ" sz="2400" b="1" dirty="0">
              <a:solidFill>
                <a:schemeClr val="accent6">
                  <a:lumMod val="50000"/>
                </a:schemeClr>
              </a:solidFill>
              <a:latin typeface="Verdana" pitchFamily="34" charset="0"/>
            </a:endParaRPr>
          </a:p>
          <a:p>
            <a:r>
              <a:rPr lang="cs-CZ" sz="2400" b="1" dirty="0" smtClean="0">
                <a:solidFill>
                  <a:schemeClr val="accent6">
                    <a:lumMod val="50000"/>
                  </a:schemeClr>
                </a:solidFill>
                <a:latin typeface="Verdana" pitchFamily="34" charset="0"/>
              </a:rPr>
              <a:t>190   -   80  =</a:t>
            </a:r>
            <a:endParaRPr lang="cs-CZ" sz="2400" b="1" dirty="0">
              <a:solidFill>
                <a:schemeClr val="accent6">
                  <a:lumMod val="50000"/>
                </a:schemeClr>
              </a:solidFill>
              <a:latin typeface="Verdana" pitchFamily="34" charset="0"/>
            </a:endParaRPr>
          </a:p>
          <a:p>
            <a:r>
              <a:rPr lang="cs-CZ" sz="2400" b="1" dirty="0" smtClean="0">
                <a:solidFill>
                  <a:schemeClr val="accent6">
                    <a:lumMod val="50000"/>
                  </a:schemeClr>
                </a:solidFill>
                <a:latin typeface="Verdana" pitchFamily="34" charset="0"/>
              </a:rPr>
              <a:t>810   -   10  =</a:t>
            </a:r>
            <a:endParaRPr lang="cs-CZ" sz="2400" b="1" dirty="0">
              <a:solidFill>
                <a:schemeClr val="accent6">
                  <a:lumMod val="50000"/>
                </a:schemeClr>
              </a:solidFill>
              <a:latin typeface="Verdana" pitchFamily="34" charset="0"/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251520" y="5780913"/>
            <a:ext cx="8784976" cy="83099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 b="1" u="sng" dirty="0">
                <a:solidFill>
                  <a:schemeClr val="accent6">
                    <a:lumMod val="50000"/>
                  </a:schemeClr>
                </a:solidFill>
                <a:latin typeface="Verdana" pitchFamily="34" charset="0"/>
              </a:rPr>
              <a:t>Doplň:</a:t>
            </a:r>
          </a:p>
          <a:p>
            <a:r>
              <a:rPr lang="cs-CZ" sz="2400" b="1" dirty="0">
                <a:solidFill>
                  <a:schemeClr val="accent6">
                    <a:lumMod val="50000"/>
                  </a:schemeClr>
                </a:solidFill>
                <a:latin typeface="Verdana" pitchFamily="34" charset="0"/>
              </a:rPr>
              <a:t>          </a:t>
            </a:r>
            <a:r>
              <a:rPr lang="cs-CZ" sz="2400" b="1" dirty="0" smtClean="0">
                <a:solidFill>
                  <a:schemeClr val="accent6">
                    <a:lumMod val="50000"/>
                  </a:schemeClr>
                </a:solidFill>
                <a:latin typeface="Verdana" pitchFamily="34" charset="0"/>
              </a:rPr>
              <a:t>   menšenec   </a:t>
            </a:r>
            <a:r>
              <a:rPr lang="cs-CZ" sz="2400" b="1" dirty="0">
                <a:solidFill>
                  <a:schemeClr val="accent6">
                    <a:lumMod val="50000"/>
                  </a:schemeClr>
                </a:solidFill>
                <a:latin typeface="Verdana" pitchFamily="34" charset="0"/>
              </a:rPr>
              <a:t>-   menšitel   </a:t>
            </a:r>
            <a:r>
              <a:rPr lang="cs-CZ" sz="2400" b="1" dirty="0" smtClean="0">
                <a:solidFill>
                  <a:schemeClr val="accent6">
                    <a:lumMod val="50000"/>
                  </a:schemeClr>
                </a:solidFill>
                <a:latin typeface="Verdana" pitchFamily="34" charset="0"/>
              </a:rPr>
              <a:t> =   _________ </a:t>
            </a:r>
            <a:endParaRPr lang="cs-CZ" sz="2400" b="1" dirty="0">
              <a:solidFill>
                <a:schemeClr val="accent6">
                  <a:lumMod val="50000"/>
                </a:schemeClr>
              </a:solidFill>
              <a:latin typeface="Verdana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10835243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3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4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49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50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5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5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5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6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04800"/>
            <a:ext cx="8229600" cy="747936"/>
          </a:xfrm>
        </p:spPr>
        <p:txBody>
          <a:bodyPr>
            <a:normAutofit/>
          </a:bodyPr>
          <a:lstStyle/>
          <a:p>
            <a:r>
              <a:rPr lang="cs-CZ" sz="4000" dirty="0" smtClean="0"/>
              <a:t>             Řešení - vypočítej:</a:t>
            </a:r>
            <a:endParaRPr lang="cs-CZ" sz="40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799384" y="1628800"/>
            <a:ext cx="3480455" cy="378565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buAutoNum type="arabicPlain" startAt="906"/>
            </a:pPr>
            <a:r>
              <a:rPr lang="cs-CZ" sz="2400" b="1" dirty="0" smtClean="0">
                <a:solidFill>
                  <a:schemeClr val="accent6">
                    <a:lumMod val="50000"/>
                  </a:schemeClr>
                </a:solidFill>
                <a:latin typeface="Verdana" pitchFamily="34" charset="0"/>
              </a:rPr>
              <a:t>   -    6  =   </a:t>
            </a:r>
            <a:r>
              <a:rPr lang="cs-CZ" sz="2400" b="1" dirty="0" smtClean="0">
                <a:solidFill>
                  <a:srgbClr val="FF9900"/>
                </a:solidFill>
                <a:latin typeface="Verdana" pitchFamily="34" charset="0"/>
              </a:rPr>
              <a:t>900</a:t>
            </a:r>
            <a:endParaRPr lang="cs-CZ" sz="2400" b="1" dirty="0" smtClean="0">
              <a:latin typeface="Verdana" pitchFamily="34" charset="0"/>
            </a:endParaRPr>
          </a:p>
          <a:p>
            <a:r>
              <a:rPr lang="cs-CZ" sz="2400" b="1" dirty="0" smtClean="0">
                <a:solidFill>
                  <a:schemeClr val="accent6">
                    <a:lumMod val="50000"/>
                  </a:schemeClr>
                </a:solidFill>
                <a:latin typeface="Verdana" pitchFamily="34" charset="0"/>
              </a:rPr>
              <a:t>301   -    1  =   </a:t>
            </a:r>
            <a:r>
              <a:rPr lang="cs-CZ" sz="2400" b="1" dirty="0" smtClean="0">
                <a:solidFill>
                  <a:srgbClr val="FF9900"/>
                </a:solidFill>
                <a:latin typeface="Verdana" pitchFamily="34" charset="0"/>
              </a:rPr>
              <a:t>300</a:t>
            </a:r>
            <a:endParaRPr lang="cs-CZ" sz="2400" b="1" dirty="0">
              <a:latin typeface="Verdana" pitchFamily="34" charset="0"/>
            </a:endParaRPr>
          </a:p>
          <a:p>
            <a:pPr marL="457200" indent="-457200">
              <a:buAutoNum type="arabicPlain" startAt="705"/>
            </a:pPr>
            <a:r>
              <a:rPr lang="cs-CZ" sz="2400" b="1" dirty="0" smtClean="0">
                <a:solidFill>
                  <a:schemeClr val="accent6">
                    <a:lumMod val="50000"/>
                  </a:schemeClr>
                </a:solidFill>
                <a:latin typeface="Verdana" pitchFamily="34" charset="0"/>
              </a:rPr>
              <a:t>   -    5  =   </a:t>
            </a:r>
            <a:r>
              <a:rPr lang="cs-CZ" sz="2400" b="1" dirty="0" smtClean="0">
                <a:solidFill>
                  <a:srgbClr val="FF9900"/>
                </a:solidFill>
                <a:latin typeface="Verdana" pitchFamily="34" charset="0"/>
              </a:rPr>
              <a:t>700</a:t>
            </a:r>
            <a:endParaRPr lang="cs-CZ" sz="2400" b="1" dirty="0" smtClean="0">
              <a:latin typeface="Verdana" pitchFamily="34" charset="0"/>
            </a:endParaRPr>
          </a:p>
          <a:p>
            <a:r>
              <a:rPr lang="cs-CZ" sz="2400" b="1" dirty="0" smtClean="0">
                <a:solidFill>
                  <a:schemeClr val="accent6">
                    <a:lumMod val="50000"/>
                  </a:schemeClr>
                </a:solidFill>
                <a:latin typeface="Verdana" pitchFamily="34" charset="0"/>
              </a:rPr>
              <a:t>209   -    9  =   </a:t>
            </a:r>
            <a:r>
              <a:rPr lang="cs-CZ" sz="2400" b="1" dirty="0" smtClean="0">
                <a:solidFill>
                  <a:srgbClr val="FF9900"/>
                </a:solidFill>
                <a:latin typeface="Verdana" pitchFamily="34" charset="0"/>
              </a:rPr>
              <a:t>200</a:t>
            </a:r>
            <a:endParaRPr lang="cs-CZ" sz="2400" b="1" dirty="0" smtClean="0">
              <a:latin typeface="Verdana" pitchFamily="34" charset="0"/>
            </a:endParaRPr>
          </a:p>
          <a:p>
            <a:r>
              <a:rPr lang="cs-CZ" sz="2400" b="1" dirty="0" smtClean="0">
                <a:solidFill>
                  <a:schemeClr val="accent6">
                    <a:lumMod val="50000"/>
                  </a:schemeClr>
                </a:solidFill>
                <a:latin typeface="Verdana" pitchFamily="34" charset="0"/>
              </a:rPr>
              <a:t>503   -    3  =   </a:t>
            </a:r>
            <a:r>
              <a:rPr lang="cs-CZ" sz="2400" b="1" dirty="0" smtClean="0">
                <a:solidFill>
                  <a:srgbClr val="FF9900"/>
                </a:solidFill>
                <a:latin typeface="Verdana" pitchFamily="34" charset="0"/>
              </a:rPr>
              <a:t>500</a:t>
            </a:r>
            <a:endParaRPr lang="cs-CZ" sz="2400" b="1" dirty="0">
              <a:latin typeface="Verdana" pitchFamily="34" charset="0"/>
            </a:endParaRPr>
          </a:p>
          <a:p>
            <a:r>
              <a:rPr lang="cs-CZ" sz="2400" b="1" dirty="0" smtClean="0">
                <a:solidFill>
                  <a:schemeClr val="accent6">
                    <a:lumMod val="50000"/>
                  </a:schemeClr>
                </a:solidFill>
                <a:latin typeface="Verdana" pitchFamily="34" charset="0"/>
              </a:rPr>
              <a:t>810   -  10  =   </a:t>
            </a:r>
            <a:r>
              <a:rPr lang="cs-CZ" sz="2400" b="1" dirty="0" smtClean="0">
                <a:solidFill>
                  <a:srgbClr val="FF9900"/>
                </a:solidFill>
                <a:latin typeface="Verdana" pitchFamily="34" charset="0"/>
              </a:rPr>
              <a:t>800</a:t>
            </a:r>
            <a:endParaRPr lang="cs-CZ" sz="2400" b="1" dirty="0" smtClean="0">
              <a:latin typeface="Verdana" pitchFamily="34" charset="0"/>
            </a:endParaRPr>
          </a:p>
          <a:p>
            <a:r>
              <a:rPr lang="cs-CZ" sz="2400" b="1" dirty="0" smtClean="0">
                <a:solidFill>
                  <a:schemeClr val="accent6">
                    <a:lumMod val="50000"/>
                  </a:schemeClr>
                </a:solidFill>
                <a:latin typeface="Verdana" pitchFamily="34" charset="0"/>
              </a:rPr>
              <a:t>402   -    2  =   </a:t>
            </a:r>
            <a:r>
              <a:rPr lang="cs-CZ" sz="2400" b="1" dirty="0" smtClean="0">
                <a:solidFill>
                  <a:srgbClr val="FF9900"/>
                </a:solidFill>
                <a:latin typeface="Verdana" pitchFamily="34" charset="0"/>
              </a:rPr>
              <a:t>400</a:t>
            </a:r>
            <a:endParaRPr lang="cs-CZ" sz="2400" b="1" dirty="0" smtClean="0">
              <a:latin typeface="Verdana" pitchFamily="34" charset="0"/>
            </a:endParaRPr>
          </a:p>
          <a:p>
            <a:r>
              <a:rPr lang="cs-CZ" sz="2400" b="1" dirty="0" smtClean="0">
                <a:solidFill>
                  <a:schemeClr val="accent6">
                    <a:lumMod val="50000"/>
                  </a:schemeClr>
                </a:solidFill>
                <a:latin typeface="Verdana" pitchFamily="34" charset="0"/>
              </a:rPr>
              <a:t>107   -    7  =   </a:t>
            </a:r>
            <a:r>
              <a:rPr lang="cs-CZ" sz="2400" b="1" dirty="0" smtClean="0">
                <a:solidFill>
                  <a:srgbClr val="FF9900"/>
                </a:solidFill>
                <a:latin typeface="Verdana" pitchFamily="34" charset="0"/>
              </a:rPr>
              <a:t>100</a:t>
            </a:r>
            <a:endParaRPr lang="cs-CZ" sz="2400" b="1" dirty="0" smtClean="0">
              <a:latin typeface="Verdana" pitchFamily="34" charset="0"/>
            </a:endParaRPr>
          </a:p>
          <a:p>
            <a:pPr marL="457200" indent="-457200">
              <a:buAutoNum type="arabicPlain" startAt="604"/>
            </a:pPr>
            <a:r>
              <a:rPr lang="cs-CZ" sz="2400" b="1" dirty="0" smtClean="0">
                <a:solidFill>
                  <a:schemeClr val="accent6">
                    <a:lumMod val="50000"/>
                  </a:schemeClr>
                </a:solidFill>
                <a:latin typeface="Verdana" pitchFamily="34" charset="0"/>
              </a:rPr>
              <a:t>   -    4  =   </a:t>
            </a:r>
            <a:r>
              <a:rPr lang="cs-CZ" sz="2400" b="1" dirty="0" smtClean="0">
                <a:solidFill>
                  <a:srgbClr val="FF9900"/>
                </a:solidFill>
                <a:latin typeface="Verdana" pitchFamily="34" charset="0"/>
              </a:rPr>
              <a:t>600</a:t>
            </a:r>
            <a:endParaRPr lang="cs-CZ" sz="2400" b="1" dirty="0" smtClean="0">
              <a:latin typeface="Verdana" pitchFamily="34" charset="0"/>
            </a:endParaRPr>
          </a:p>
          <a:p>
            <a:r>
              <a:rPr lang="cs-CZ" sz="2400" b="1" dirty="0" smtClean="0">
                <a:solidFill>
                  <a:schemeClr val="accent6">
                    <a:lumMod val="50000"/>
                  </a:schemeClr>
                </a:solidFill>
                <a:latin typeface="Verdana" pitchFamily="34" charset="0"/>
              </a:rPr>
              <a:t>108   -    8  =   </a:t>
            </a:r>
            <a:r>
              <a:rPr lang="cs-CZ" sz="2400" b="1" dirty="0" smtClean="0">
                <a:solidFill>
                  <a:srgbClr val="FF9900"/>
                </a:solidFill>
                <a:latin typeface="Verdana" pitchFamily="34" charset="0"/>
              </a:rPr>
              <a:t>100</a:t>
            </a:r>
            <a:endParaRPr lang="cs-CZ" sz="2400" b="1" dirty="0">
              <a:latin typeface="Verdana" pitchFamily="34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5035759" y="1628800"/>
            <a:ext cx="3600400" cy="378565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buAutoNum type="arabicPlain" startAt="230"/>
            </a:pPr>
            <a:r>
              <a:rPr lang="cs-CZ" sz="2400" b="1" dirty="0" smtClean="0">
                <a:solidFill>
                  <a:schemeClr val="accent6">
                    <a:lumMod val="50000"/>
                  </a:schemeClr>
                </a:solidFill>
                <a:latin typeface="Verdana" pitchFamily="34" charset="0"/>
              </a:rPr>
              <a:t>   -   30  =   </a:t>
            </a:r>
            <a:r>
              <a:rPr lang="cs-CZ" sz="2400" b="1" dirty="0" smtClean="0">
                <a:solidFill>
                  <a:srgbClr val="FF9900"/>
                </a:solidFill>
                <a:latin typeface="Verdana" pitchFamily="34" charset="0"/>
              </a:rPr>
              <a:t>200</a:t>
            </a:r>
            <a:endParaRPr lang="cs-CZ" sz="2400" b="1" dirty="0" smtClean="0">
              <a:latin typeface="Verdana" pitchFamily="34" charset="0"/>
            </a:endParaRPr>
          </a:p>
          <a:p>
            <a:pPr marL="457200" indent="-457200">
              <a:buAutoNum type="arabicPlain" startAt="690"/>
            </a:pPr>
            <a:r>
              <a:rPr lang="cs-CZ" sz="2400" b="1" dirty="0" smtClean="0">
                <a:solidFill>
                  <a:schemeClr val="accent6">
                    <a:lumMod val="50000"/>
                  </a:schemeClr>
                </a:solidFill>
                <a:latin typeface="Verdana" pitchFamily="34" charset="0"/>
              </a:rPr>
              <a:t>   -   50  =   </a:t>
            </a:r>
            <a:r>
              <a:rPr lang="cs-CZ" sz="2400" b="1" dirty="0" smtClean="0">
                <a:solidFill>
                  <a:srgbClr val="FF9900"/>
                </a:solidFill>
                <a:latin typeface="Verdana" pitchFamily="34" charset="0"/>
              </a:rPr>
              <a:t>640</a:t>
            </a:r>
            <a:endParaRPr lang="cs-CZ" sz="2400" b="1" dirty="0" smtClean="0">
              <a:latin typeface="Verdana" pitchFamily="34" charset="0"/>
            </a:endParaRPr>
          </a:p>
          <a:p>
            <a:r>
              <a:rPr lang="cs-CZ" sz="2400" b="1" dirty="0" smtClean="0">
                <a:solidFill>
                  <a:schemeClr val="accent6">
                    <a:lumMod val="50000"/>
                  </a:schemeClr>
                </a:solidFill>
                <a:latin typeface="Verdana" pitchFamily="34" charset="0"/>
              </a:rPr>
              <a:t>370   -   40  =   </a:t>
            </a:r>
            <a:r>
              <a:rPr lang="cs-CZ" sz="2400" b="1" dirty="0" smtClean="0">
                <a:solidFill>
                  <a:srgbClr val="FF9900"/>
                </a:solidFill>
                <a:latin typeface="Verdana" pitchFamily="34" charset="0"/>
              </a:rPr>
              <a:t>330</a:t>
            </a:r>
            <a:endParaRPr lang="cs-CZ" sz="2400" b="1" dirty="0" smtClean="0">
              <a:latin typeface="Verdana" pitchFamily="34" charset="0"/>
            </a:endParaRPr>
          </a:p>
          <a:p>
            <a:r>
              <a:rPr lang="cs-CZ" sz="2400" b="1" dirty="0" smtClean="0">
                <a:solidFill>
                  <a:schemeClr val="accent6">
                    <a:lumMod val="50000"/>
                  </a:schemeClr>
                </a:solidFill>
                <a:latin typeface="Verdana" pitchFamily="34" charset="0"/>
              </a:rPr>
              <a:t>880   -   60  =   </a:t>
            </a:r>
            <a:r>
              <a:rPr lang="cs-CZ" sz="2400" b="1" dirty="0" smtClean="0">
                <a:solidFill>
                  <a:srgbClr val="FF9900"/>
                </a:solidFill>
                <a:latin typeface="Verdana" pitchFamily="34" charset="0"/>
              </a:rPr>
              <a:t>820</a:t>
            </a:r>
            <a:endParaRPr lang="cs-CZ" sz="2400" b="1" dirty="0">
              <a:latin typeface="Verdana" pitchFamily="34" charset="0"/>
            </a:endParaRPr>
          </a:p>
          <a:p>
            <a:r>
              <a:rPr lang="cs-CZ" sz="2400" b="1" dirty="0" smtClean="0">
                <a:solidFill>
                  <a:schemeClr val="accent6">
                    <a:lumMod val="50000"/>
                  </a:schemeClr>
                </a:solidFill>
                <a:latin typeface="Verdana" pitchFamily="34" charset="0"/>
              </a:rPr>
              <a:t>220   -   10  =   </a:t>
            </a:r>
            <a:r>
              <a:rPr lang="cs-CZ" sz="2400" b="1" dirty="0" smtClean="0">
                <a:solidFill>
                  <a:srgbClr val="FF9900"/>
                </a:solidFill>
                <a:latin typeface="Verdana" pitchFamily="34" charset="0"/>
              </a:rPr>
              <a:t>210</a:t>
            </a:r>
            <a:endParaRPr lang="cs-CZ" sz="2400" b="1" dirty="0" smtClean="0">
              <a:latin typeface="Verdana" pitchFamily="34" charset="0"/>
            </a:endParaRPr>
          </a:p>
          <a:p>
            <a:r>
              <a:rPr lang="cs-CZ" sz="2400" b="1" dirty="0" smtClean="0">
                <a:solidFill>
                  <a:schemeClr val="accent6">
                    <a:lumMod val="50000"/>
                  </a:schemeClr>
                </a:solidFill>
                <a:latin typeface="Verdana" pitchFamily="34" charset="0"/>
              </a:rPr>
              <a:t>560   -   30  =   </a:t>
            </a:r>
            <a:r>
              <a:rPr lang="cs-CZ" sz="2400" b="1" dirty="0" smtClean="0">
                <a:solidFill>
                  <a:srgbClr val="FF9900"/>
                </a:solidFill>
                <a:latin typeface="Verdana" pitchFamily="34" charset="0"/>
              </a:rPr>
              <a:t>530</a:t>
            </a:r>
            <a:endParaRPr lang="cs-CZ" sz="2400" b="1" dirty="0">
              <a:latin typeface="Verdana" pitchFamily="34" charset="0"/>
            </a:endParaRPr>
          </a:p>
          <a:p>
            <a:r>
              <a:rPr lang="cs-CZ" sz="2400" b="1" dirty="0" smtClean="0">
                <a:solidFill>
                  <a:schemeClr val="accent6">
                    <a:lumMod val="50000"/>
                  </a:schemeClr>
                </a:solidFill>
                <a:latin typeface="Verdana" pitchFamily="34" charset="0"/>
              </a:rPr>
              <a:t>790   -   70  =   </a:t>
            </a:r>
            <a:r>
              <a:rPr lang="cs-CZ" sz="2400" b="1" dirty="0" smtClean="0">
                <a:solidFill>
                  <a:srgbClr val="FF9900"/>
                </a:solidFill>
                <a:latin typeface="Verdana" pitchFamily="34" charset="0"/>
              </a:rPr>
              <a:t>720</a:t>
            </a:r>
            <a:endParaRPr lang="cs-CZ" sz="2400" b="1" dirty="0" smtClean="0">
              <a:latin typeface="Verdana" pitchFamily="34" charset="0"/>
            </a:endParaRPr>
          </a:p>
          <a:p>
            <a:r>
              <a:rPr lang="cs-CZ" sz="2400" b="1" dirty="0" smtClean="0">
                <a:solidFill>
                  <a:schemeClr val="accent6">
                    <a:lumMod val="50000"/>
                  </a:schemeClr>
                </a:solidFill>
                <a:latin typeface="Verdana" pitchFamily="34" charset="0"/>
              </a:rPr>
              <a:t>450   -   20  =   </a:t>
            </a:r>
            <a:r>
              <a:rPr lang="cs-CZ" sz="2400" b="1" dirty="0" smtClean="0">
                <a:solidFill>
                  <a:srgbClr val="FF9900"/>
                </a:solidFill>
                <a:latin typeface="Verdana" pitchFamily="34" charset="0"/>
              </a:rPr>
              <a:t>430</a:t>
            </a:r>
            <a:endParaRPr lang="cs-CZ" sz="2400" b="1" dirty="0">
              <a:latin typeface="Verdana" pitchFamily="34" charset="0"/>
            </a:endParaRPr>
          </a:p>
          <a:p>
            <a:r>
              <a:rPr lang="cs-CZ" sz="2400" b="1" dirty="0" smtClean="0">
                <a:solidFill>
                  <a:schemeClr val="accent6">
                    <a:lumMod val="50000"/>
                  </a:schemeClr>
                </a:solidFill>
                <a:latin typeface="Verdana" pitchFamily="34" charset="0"/>
              </a:rPr>
              <a:t>190   -   80  =   </a:t>
            </a:r>
            <a:r>
              <a:rPr lang="cs-CZ" sz="2400" b="1" dirty="0" smtClean="0">
                <a:solidFill>
                  <a:srgbClr val="FF9900"/>
                </a:solidFill>
                <a:latin typeface="Verdana" pitchFamily="34" charset="0"/>
              </a:rPr>
              <a:t>110</a:t>
            </a:r>
            <a:endParaRPr lang="cs-CZ" sz="2400" b="1" dirty="0">
              <a:latin typeface="Verdana" pitchFamily="34" charset="0"/>
            </a:endParaRPr>
          </a:p>
          <a:p>
            <a:r>
              <a:rPr lang="cs-CZ" sz="2400" b="1" dirty="0" smtClean="0">
                <a:solidFill>
                  <a:schemeClr val="accent6">
                    <a:lumMod val="50000"/>
                  </a:schemeClr>
                </a:solidFill>
                <a:latin typeface="Verdana" pitchFamily="34" charset="0"/>
              </a:rPr>
              <a:t>810   -   10  =   </a:t>
            </a:r>
            <a:r>
              <a:rPr lang="cs-CZ" sz="2400" b="1" dirty="0" smtClean="0">
                <a:solidFill>
                  <a:srgbClr val="FF9900"/>
                </a:solidFill>
                <a:latin typeface="Verdana" pitchFamily="34" charset="0"/>
              </a:rPr>
              <a:t>800</a:t>
            </a:r>
            <a:endParaRPr lang="cs-CZ" sz="2400" b="1" dirty="0">
              <a:latin typeface="Verdana" pitchFamily="34" charset="0"/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179512" y="5517232"/>
            <a:ext cx="8712968" cy="83099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 b="1" u="sng" dirty="0">
                <a:solidFill>
                  <a:schemeClr val="accent6">
                    <a:lumMod val="50000"/>
                  </a:schemeClr>
                </a:solidFill>
                <a:latin typeface="Verdana" pitchFamily="34" charset="0"/>
              </a:rPr>
              <a:t>Doplň:</a:t>
            </a:r>
          </a:p>
          <a:p>
            <a:r>
              <a:rPr lang="cs-CZ" sz="2400" b="1" dirty="0">
                <a:solidFill>
                  <a:schemeClr val="accent6">
                    <a:lumMod val="50000"/>
                  </a:schemeClr>
                </a:solidFill>
                <a:latin typeface="Verdana" pitchFamily="34" charset="0"/>
              </a:rPr>
              <a:t>         </a:t>
            </a:r>
            <a:r>
              <a:rPr lang="cs-CZ" sz="2400" b="1" dirty="0" smtClean="0">
                <a:solidFill>
                  <a:schemeClr val="accent6">
                    <a:lumMod val="50000"/>
                  </a:schemeClr>
                </a:solidFill>
                <a:latin typeface="Verdana" pitchFamily="34" charset="0"/>
              </a:rPr>
              <a:t>     menšenec   -   menšitel   </a:t>
            </a:r>
            <a:r>
              <a:rPr lang="cs-CZ" sz="2400" b="1" dirty="0">
                <a:solidFill>
                  <a:schemeClr val="accent6">
                    <a:lumMod val="50000"/>
                  </a:schemeClr>
                </a:solidFill>
                <a:latin typeface="Verdana" pitchFamily="34" charset="0"/>
              </a:rPr>
              <a:t>=   </a:t>
            </a:r>
            <a:r>
              <a:rPr lang="cs-CZ" sz="2400" b="1" dirty="0" smtClean="0">
                <a:solidFill>
                  <a:srgbClr val="FF9900"/>
                </a:solidFill>
                <a:latin typeface="Verdana" pitchFamily="34" charset="0"/>
              </a:rPr>
              <a:t>rozdíl</a:t>
            </a:r>
            <a:r>
              <a:rPr lang="cs-CZ" sz="2400" b="1" dirty="0" smtClean="0">
                <a:solidFill>
                  <a:schemeClr val="accent6">
                    <a:lumMod val="50000"/>
                  </a:schemeClr>
                </a:solidFill>
                <a:latin typeface="Verdana" pitchFamily="34" charset="0"/>
              </a:rPr>
              <a:t>  </a:t>
            </a:r>
            <a:endParaRPr lang="cs-CZ" sz="2400" b="1" dirty="0">
              <a:solidFill>
                <a:schemeClr val="accent6">
                  <a:lumMod val="50000"/>
                </a:schemeClr>
              </a:solidFill>
              <a:latin typeface="Verdana" pitchFamily="34" charset="0"/>
            </a:endParaRPr>
          </a:p>
        </p:txBody>
      </p:sp>
      <p:pic>
        <p:nvPicPr>
          <p:cNvPr id="5122" name="Picture 2" descr="E:\Documents and Settings\Radek Máša\Local Settings\Temporary Internet Files\Content.IE5\X9FOS87H\MC900438002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91680" y="332656"/>
            <a:ext cx="1503685" cy="10220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5085592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pPr algn="l"/>
            <a:r>
              <a:rPr lang="cs-CZ" sz="3600" dirty="0" smtClean="0"/>
              <a:t>                       Přečti, vyber a napiš sudá </a:t>
            </a:r>
            <a:br>
              <a:rPr lang="cs-CZ" sz="3600" dirty="0" smtClean="0"/>
            </a:br>
            <a:r>
              <a:rPr lang="cs-CZ" sz="3600" dirty="0"/>
              <a:t> </a:t>
            </a:r>
            <a:r>
              <a:rPr lang="cs-CZ" sz="3600" dirty="0" smtClean="0"/>
              <a:t>                      a lichá čísla:</a:t>
            </a:r>
            <a:endParaRPr lang="cs-CZ" sz="3600" dirty="0"/>
          </a:p>
        </p:txBody>
      </p:sp>
      <p:pic>
        <p:nvPicPr>
          <p:cNvPr id="2050" name="Picture 2" descr="E:\Documents and Settings\Radek Máša\Local Settings\Temporary Internet Files\Content.IE5\3QL3O1H5\MC900434409[3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87625" y="332656"/>
            <a:ext cx="1115416" cy="104604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1" name="Picture 3" descr="E:\Documents and Settings\Radek Máša\Local Settings\Temporary Internet Files\Content.IE5\3QL3O1H5\MC900440442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3568" y="2060848"/>
            <a:ext cx="1482574" cy="93947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 rot="20896486">
            <a:off x="683568" y="2132856"/>
            <a:ext cx="74128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latin typeface="Verdana" pitchFamily="34" charset="0"/>
              </a:rPr>
              <a:t>325</a:t>
            </a:r>
            <a:endParaRPr lang="cs-CZ" b="1" dirty="0">
              <a:latin typeface="Verdana" pitchFamily="34" charset="0"/>
            </a:endParaRPr>
          </a:p>
        </p:txBody>
      </p:sp>
      <p:pic>
        <p:nvPicPr>
          <p:cNvPr id="6" name="Picture 3" descr="E:\Documents and Settings\Radek Máša\Local Settings\Temporary Internet Files\Content.IE5\3QL3O1H5\MC900440442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96655" y="2032449"/>
            <a:ext cx="1482574" cy="93947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 rot="20818205">
            <a:off x="2296655" y="2132856"/>
            <a:ext cx="74128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latin typeface="Verdana" pitchFamily="34" charset="0"/>
              </a:rPr>
              <a:t>650</a:t>
            </a:r>
            <a:endParaRPr lang="cs-CZ" b="1" dirty="0">
              <a:latin typeface="Verdana" pitchFamily="34" charset="0"/>
            </a:endParaRPr>
          </a:p>
        </p:txBody>
      </p:sp>
      <p:pic>
        <p:nvPicPr>
          <p:cNvPr id="9" name="Picture 3" descr="E:\Documents and Settings\Radek Máša\Local Settings\Temporary Internet Files\Content.IE5\3QL3O1H5\MC900440442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67944" y="2060848"/>
            <a:ext cx="1482574" cy="93947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" name="Picture 3" descr="E:\Documents and Settings\Radek Máša\Local Settings\Temporary Internet Files\Content.IE5\3QL3O1H5\MC900440442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24128" y="2032449"/>
            <a:ext cx="1482574" cy="93947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1" name="Picture 3" descr="E:\Documents and Settings\Radek Máša\Local Settings\Temporary Internet Files\Content.IE5\3QL3O1H5\MC900440442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08304" y="2032449"/>
            <a:ext cx="1482574" cy="93947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2" name="Picture 3" descr="E:\Documents and Settings\Radek Máša\Local Settings\Temporary Internet Files\Content.IE5\3QL3O1H5\MC900440442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7533" y="3152726"/>
            <a:ext cx="1482574" cy="93947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3" name="Picture 3" descr="E:\Documents and Settings\Radek Máša\Local Settings\Temporary Internet Files\Content.IE5\3QL3O1H5\MC900440442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26011" y="3120069"/>
            <a:ext cx="1482574" cy="93947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4" name="Picture 3" descr="E:\Documents and Settings\Radek Máša\Local Settings\Temporary Internet Files\Content.IE5\3QL3O1H5\MC900440442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84312" y="3152726"/>
            <a:ext cx="1482574" cy="93947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5" name="Picture 3" descr="E:\Documents and Settings\Radek Máša\Local Settings\Temporary Internet Files\Content.IE5\3QL3O1H5\MC900440442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20072" y="3152726"/>
            <a:ext cx="1482574" cy="93947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6" name="Picture 3" descr="E:\Documents and Settings\Radek Máša\Local Settings\Temporary Internet Files\Content.IE5\3QL3O1H5\MC900440442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04248" y="3131833"/>
            <a:ext cx="1482574" cy="93947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TextovéPole 6"/>
          <p:cNvSpPr txBox="1"/>
          <p:nvPr/>
        </p:nvSpPr>
        <p:spPr>
          <a:xfrm rot="21245511">
            <a:off x="4064631" y="2132856"/>
            <a:ext cx="74128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latin typeface="Verdana" pitchFamily="34" charset="0"/>
              </a:rPr>
              <a:t>821</a:t>
            </a:r>
            <a:endParaRPr lang="cs-CZ" b="1" dirty="0">
              <a:latin typeface="Verdana" pitchFamily="34" charset="0"/>
            </a:endParaRPr>
          </a:p>
        </p:txBody>
      </p:sp>
      <p:sp>
        <p:nvSpPr>
          <p:cNvPr id="8" name="TextovéPole 7"/>
          <p:cNvSpPr txBox="1"/>
          <p:nvPr/>
        </p:nvSpPr>
        <p:spPr>
          <a:xfrm rot="20880174">
            <a:off x="5622778" y="2119865"/>
            <a:ext cx="85282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latin typeface="Verdana" pitchFamily="34" charset="0"/>
              </a:rPr>
              <a:t>1000</a:t>
            </a:r>
            <a:endParaRPr lang="cs-CZ" dirty="0"/>
          </a:p>
        </p:txBody>
      </p:sp>
      <p:sp>
        <p:nvSpPr>
          <p:cNvPr id="17" name="TextovéPole 16"/>
          <p:cNvSpPr txBox="1"/>
          <p:nvPr/>
        </p:nvSpPr>
        <p:spPr>
          <a:xfrm rot="20648360">
            <a:off x="7308304" y="2154205"/>
            <a:ext cx="79208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latin typeface="Verdana" pitchFamily="34" charset="0"/>
              </a:rPr>
              <a:t>193</a:t>
            </a:r>
            <a:endParaRPr lang="cs-CZ" b="1" dirty="0">
              <a:latin typeface="Verdana" pitchFamily="34" charset="0"/>
            </a:endParaRPr>
          </a:p>
        </p:txBody>
      </p:sp>
      <p:sp>
        <p:nvSpPr>
          <p:cNvPr id="18" name="TextovéPole 17"/>
          <p:cNvSpPr txBox="1"/>
          <p:nvPr/>
        </p:nvSpPr>
        <p:spPr>
          <a:xfrm rot="20737770">
            <a:off x="267533" y="3212976"/>
            <a:ext cx="78667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latin typeface="Verdana" pitchFamily="34" charset="0"/>
              </a:rPr>
              <a:t>906</a:t>
            </a:r>
            <a:endParaRPr lang="cs-CZ" b="1" dirty="0">
              <a:latin typeface="Verdana" pitchFamily="34" charset="0"/>
            </a:endParaRPr>
          </a:p>
        </p:txBody>
      </p:sp>
      <p:sp>
        <p:nvSpPr>
          <p:cNvPr id="19" name="TextovéPole 18"/>
          <p:cNvSpPr txBox="1"/>
          <p:nvPr/>
        </p:nvSpPr>
        <p:spPr>
          <a:xfrm rot="20595414">
            <a:off x="1890673" y="3210188"/>
            <a:ext cx="89438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latin typeface="Verdana" pitchFamily="34" charset="0"/>
              </a:rPr>
              <a:t>200</a:t>
            </a:r>
            <a:endParaRPr lang="cs-CZ" b="1" dirty="0">
              <a:latin typeface="Verdana" pitchFamily="34" charset="0"/>
            </a:endParaRPr>
          </a:p>
        </p:txBody>
      </p:sp>
      <p:sp>
        <p:nvSpPr>
          <p:cNvPr id="21" name="TextovéPole 20"/>
          <p:cNvSpPr txBox="1"/>
          <p:nvPr/>
        </p:nvSpPr>
        <p:spPr>
          <a:xfrm rot="20746559">
            <a:off x="3601960" y="3248596"/>
            <a:ext cx="74128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latin typeface="Verdana" pitchFamily="34" charset="0"/>
              </a:rPr>
              <a:t>437</a:t>
            </a:r>
            <a:endParaRPr lang="cs-CZ" b="1" dirty="0">
              <a:latin typeface="Verdana" pitchFamily="34" charset="0"/>
            </a:endParaRPr>
          </a:p>
        </p:txBody>
      </p:sp>
      <p:sp>
        <p:nvSpPr>
          <p:cNvPr id="22" name="TextovéPole 21"/>
          <p:cNvSpPr txBox="1"/>
          <p:nvPr/>
        </p:nvSpPr>
        <p:spPr>
          <a:xfrm rot="20597111">
            <a:off x="5239274" y="3243260"/>
            <a:ext cx="82911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latin typeface="Verdana" pitchFamily="34" charset="0"/>
              </a:rPr>
              <a:t>279</a:t>
            </a:r>
            <a:endParaRPr lang="cs-CZ" b="1" dirty="0">
              <a:latin typeface="Verdana" pitchFamily="34" charset="0"/>
            </a:endParaRPr>
          </a:p>
        </p:txBody>
      </p:sp>
      <p:sp>
        <p:nvSpPr>
          <p:cNvPr id="23" name="TextovéPole 22"/>
          <p:cNvSpPr txBox="1"/>
          <p:nvPr/>
        </p:nvSpPr>
        <p:spPr>
          <a:xfrm rot="20715574">
            <a:off x="6786465" y="3240955"/>
            <a:ext cx="74128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latin typeface="Verdana" pitchFamily="34" charset="0"/>
              </a:rPr>
              <a:t>572</a:t>
            </a:r>
            <a:endParaRPr lang="cs-CZ" b="1" dirty="0">
              <a:latin typeface="Verdana" pitchFamily="34" charset="0"/>
            </a:endParaRPr>
          </a:p>
        </p:txBody>
      </p:sp>
      <p:sp>
        <p:nvSpPr>
          <p:cNvPr id="24" name="TextovéPole 23"/>
          <p:cNvSpPr txBox="1"/>
          <p:nvPr/>
        </p:nvSpPr>
        <p:spPr>
          <a:xfrm>
            <a:off x="267533" y="4437112"/>
            <a:ext cx="8534116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chemeClr val="accent6">
                    <a:lumMod val="50000"/>
                  </a:schemeClr>
                </a:solidFill>
              </a:rPr>
              <a:t>SUDÁ ČÍSLA: ___________________________________</a:t>
            </a:r>
          </a:p>
          <a:p>
            <a:endParaRPr lang="cs-CZ" sz="2800" b="1" dirty="0">
              <a:solidFill>
                <a:schemeClr val="accent6">
                  <a:lumMod val="50000"/>
                </a:schemeClr>
              </a:solidFill>
            </a:endParaRPr>
          </a:p>
          <a:p>
            <a:r>
              <a:rPr lang="cs-CZ" sz="2800" b="1" dirty="0" smtClean="0">
                <a:solidFill>
                  <a:schemeClr val="accent6">
                    <a:lumMod val="50000"/>
                  </a:schemeClr>
                </a:solidFill>
              </a:rPr>
              <a:t>                     LICHÁ ČÍSLA: __________________________</a:t>
            </a:r>
            <a:endParaRPr lang="cs-CZ" sz="2800" b="1" dirty="0">
              <a:solidFill>
                <a:schemeClr val="accent6">
                  <a:lumMod val="50000"/>
                </a:schemeClr>
              </a:solidFill>
            </a:endParaRPr>
          </a:p>
        </p:txBody>
      </p:sp>
      <p:pic>
        <p:nvPicPr>
          <p:cNvPr id="6146" name="Picture 2" descr="E:\Documents and Settings\Radek Máša\Local Settings\Temporary Internet Files\Content.IE5\EA4K6VOK\MC900437561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12540" y="5859307"/>
            <a:ext cx="1320743" cy="99869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0" name="TextovéPole 19"/>
          <p:cNvSpPr txBox="1"/>
          <p:nvPr/>
        </p:nvSpPr>
        <p:spPr>
          <a:xfrm>
            <a:off x="7494734" y="6345479"/>
            <a:ext cx="158417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      </a:t>
            </a:r>
            <a:r>
              <a:rPr lang="cs-CZ" b="1" dirty="0" smtClean="0"/>
              <a:t>výborně</a:t>
            </a:r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val="107848371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3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4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49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50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5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5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5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1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2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67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68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9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70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1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72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3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74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9" dur="1000" fill="hold"/>
                                        <p:tgtEl>
                                          <p:spTgt spid="614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0" dur="1000" fill="hold"/>
                                        <p:tgtEl>
                                          <p:spTgt spid="614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1" dur="1000" fill="hold"/>
                                        <p:tgtEl>
                                          <p:spTgt spid="614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2" dur="1000"/>
                                        <p:tgtEl>
                                          <p:spTgt spid="61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3" fill="hold">
                      <p:stCondLst>
                        <p:cond delay="indefinite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7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8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9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0" dur="1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20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pPr algn="l"/>
            <a:r>
              <a:rPr lang="cs-CZ" sz="3600" dirty="0" smtClean="0"/>
              <a:t>                        Řešení - přečti, vyber a napiš      </a:t>
            </a:r>
            <a:br>
              <a:rPr lang="cs-CZ" sz="3600" dirty="0" smtClean="0"/>
            </a:br>
            <a:r>
              <a:rPr lang="cs-CZ" sz="3600" dirty="0"/>
              <a:t> </a:t>
            </a:r>
            <a:r>
              <a:rPr lang="cs-CZ" sz="3600" dirty="0" smtClean="0"/>
              <a:t>                       sudá a lichá čísla:</a:t>
            </a:r>
            <a:endParaRPr lang="cs-CZ" sz="3600" dirty="0"/>
          </a:p>
        </p:txBody>
      </p:sp>
      <p:pic>
        <p:nvPicPr>
          <p:cNvPr id="2051" name="Picture 3" descr="E:\Documents and Settings\Radek Máša\Local Settings\Temporary Internet Files\Content.IE5\3QL3O1H5\MC900440442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3568" y="2060848"/>
            <a:ext cx="1482574" cy="93947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 rot="20896486">
            <a:off x="683568" y="2132856"/>
            <a:ext cx="74128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latin typeface="Verdana" pitchFamily="34" charset="0"/>
              </a:rPr>
              <a:t>325</a:t>
            </a:r>
            <a:endParaRPr lang="cs-CZ" b="1" dirty="0">
              <a:latin typeface="Verdana" pitchFamily="34" charset="0"/>
            </a:endParaRPr>
          </a:p>
        </p:txBody>
      </p:sp>
      <p:pic>
        <p:nvPicPr>
          <p:cNvPr id="6" name="Picture 3" descr="E:\Documents and Settings\Radek Máša\Local Settings\Temporary Internet Files\Content.IE5\3QL3O1H5\MC900440442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96655" y="2032449"/>
            <a:ext cx="1482574" cy="93947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 rot="20818205">
            <a:off x="2296655" y="2132856"/>
            <a:ext cx="74128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latin typeface="Verdana" pitchFamily="34" charset="0"/>
              </a:rPr>
              <a:t>650</a:t>
            </a:r>
            <a:endParaRPr lang="cs-CZ" b="1" dirty="0">
              <a:latin typeface="Verdana" pitchFamily="34" charset="0"/>
            </a:endParaRPr>
          </a:p>
        </p:txBody>
      </p:sp>
      <p:pic>
        <p:nvPicPr>
          <p:cNvPr id="9" name="Picture 3" descr="E:\Documents and Settings\Radek Máša\Local Settings\Temporary Internet Files\Content.IE5\3QL3O1H5\MC900440442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67944" y="2060848"/>
            <a:ext cx="1482574" cy="93947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" name="Picture 3" descr="E:\Documents and Settings\Radek Máša\Local Settings\Temporary Internet Files\Content.IE5\3QL3O1H5\MC900440442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24128" y="2032449"/>
            <a:ext cx="1482574" cy="93947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1" name="Picture 3" descr="E:\Documents and Settings\Radek Máša\Local Settings\Temporary Internet Files\Content.IE5\3QL3O1H5\MC900440442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08304" y="2032449"/>
            <a:ext cx="1482574" cy="93947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2" name="Picture 3" descr="E:\Documents and Settings\Radek Máša\Local Settings\Temporary Internet Files\Content.IE5\3QL3O1H5\MC900440442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7533" y="3152726"/>
            <a:ext cx="1482574" cy="93947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3" name="Picture 3" descr="E:\Documents and Settings\Radek Máša\Local Settings\Temporary Internet Files\Content.IE5\3QL3O1H5\MC900440442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26011" y="3120069"/>
            <a:ext cx="1482574" cy="93947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4" name="Picture 3" descr="E:\Documents and Settings\Radek Máša\Local Settings\Temporary Internet Files\Content.IE5\3QL3O1H5\MC900440442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84312" y="3152726"/>
            <a:ext cx="1482574" cy="93947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5" name="Picture 3" descr="E:\Documents and Settings\Radek Máša\Local Settings\Temporary Internet Files\Content.IE5\3QL3O1H5\MC900440442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20072" y="3152726"/>
            <a:ext cx="1482574" cy="93947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6" name="Picture 3" descr="E:\Documents and Settings\Radek Máša\Local Settings\Temporary Internet Files\Content.IE5\3QL3O1H5\MC900440442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04248" y="3131833"/>
            <a:ext cx="1482574" cy="93947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TextovéPole 6"/>
          <p:cNvSpPr txBox="1"/>
          <p:nvPr/>
        </p:nvSpPr>
        <p:spPr>
          <a:xfrm rot="21245511">
            <a:off x="4064631" y="2132856"/>
            <a:ext cx="74128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latin typeface="Verdana" pitchFamily="34" charset="0"/>
              </a:rPr>
              <a:t>821</a:t>
            </a:r>
            <a:endParaRPr lang="cs-CZ" b="1" dirty="0">
              <a:latin typeface="Verdana" pitchFamily="34" charset="0"/>
            </a:endParaRPr>
          </a:p>
        </p:txBody>
      </p:sp>
      <p:sp>
        <p:nvSpPr>
          <p:cNvPr id="8" name="TextovéPole 7"/>
          <p:cNvSpPr txBox="1"/>
          <p:nvPr/>
        </p:nvSpPr>
        <p:spPr>
          <a:xfrm rot="20880174">
            <a:off x="5622778" y="2119865"/>
            <a:ext cx="85282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latin typeface="Verdana" pitchFamily="34" charset="0"/>
              </a:rPr>
              <a:t>1000</a:t>
            </a:r>
            <a:endParaRPr lang="cs-CZ" dirty="0"/>
          </a:p>
        </p:txBody>
      </p:sp>
      <p:sp>
        <p:nvSpPr>
          <p:cNvPr id="17" name="TextovéPole 16"/>
          <p:cNvSpPr txBox="1"/>
          <p:nvPr/>
        </p:nvSpPr>
        <p:spPr>
          <a:xfrm rot="20648360">
            <a:off x="7308304" y="2154205"/>
            <a:ext cx="79208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latin typeface="Verdana" pitchFamily="34" charset="0"/>
              </a:rPr>
              <a:t>193</a:t>
            </a:r>
            <a:endParaRPr lang="cs-CZ" b="1" dirty="0">
              <a:latin typeface="Verdana" pitchFamily="34" charset="0"/>
            </a:endParaRPr>
          </a:p>
        </p:txBody>
      </p:sp>
      <p:sp>
        <p:nvSpPr>
          <p:cNvPr id="18" name="TextovéPole 17"/>
          <p:cNvSpPr txBox="1"/>
          <p:nvPr/>
        </p:nvSpPr>
        <p:spPr>
          <a:xfrm rot="20737770">
            <a:off x="267533" y="3212976"/>
            <a:ext cx="78667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latin typeface="Verdana" pitchFamily="34" charset="0"/>
              </a:rPr>
              <a:t>906</a:t>
            </a:r>
            <a:endParaRPr lang="cs-CZ" b="1" dirty="0">
              <a:latin typeface="Verdana" pitchFamily="34" charset="0"/>
            </a:endParaRPr>
          </a:p>
        </p:txBody>
      </p:sp>
      <p:sp>
        <p:nvSpPr>
          <p:cNvPr id="19" name="TextovéPole 18"/>
          <p:cNvSpPr txBox="1"/>
          <p:nvPr/>
        </p:nvSpPr>
        <p:spPr>
          <a:xfrm rot="20595414">
            <a:off x="1890673" y="3210188"/>
            <a:ext cx="89438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latin typeface="Verdana" pitchFamily="34" charset="0"/>
              </a:rPr>
              <a:t>200</a:t>
            </a:r>
            <a:endParaRPr lang="cs-CZ" b="1" dirty="0">
              <a:latin typeface="Verdana" pitchFamily="34" charset="0"/>
            </a:endParaRPr>
          </a:p>
        </p:txBody>
      </p:sp>
      <p:sp>
        <p:nvSpPr>
          <p:cNvPr id="21" name="TextovéPole 20"/>
          <p:cNvSpPr txBox="1"/>
          <p:nvPr/>
        </p:nvSpPr>
        <p:spPr>
          <a:xfrm rot="20746559">
            <a:off x="3601960" y="3248596"/>
            <a:ext cx="74128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latin typeface="Verdana" pitchFamily="34" charset="0"/>
              </a:rPr>
              <a:t>437</a:t>
            </a:r>
            <a:endParaRPr lang="cs-CZ" b="1" dirty="0">
              <a:latin typeface="Verdana" pitchFamily="34" charset="0"/>
            </a:endParaRPr>
          </a:p>
        </p:txBody>
      </p:sp>
      <p:sp>
        <p:nvSpPr>
          <p:cNvPr id="22" name="TextovéPole 21"/>
          <p:cNvSpPr txBox="1"/>
          <p:nvPr/>
        </p:nvSpPr>
        <p:spPr>
          <a:xfrm rot="20597111">
            <a:off x="5239274" y="3243260"/>
            <a:ext cx="82911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latin typeface="Verdana" pitchFamily="34" charset="0"/>
              </a:rPr>
              <a:t>279</a:t>
            </a:r>
            <a:endParaRPr lang="cs-CZ" b="1" dirty="0">
              <a:latin typeface="Verdana" pitchFamily="34" charset="0"/>
            </a:endParaRPr>
          </a:p>
        </p:txBody>
      </p:sp>
      <p:sp>
        <p:nvSpPr>
          <p:cNvPr id="23" name="TextovéPole 22"/>
          <p:cNvSpPr txBox="1"/>
          <p:nvPr/>
        </p:nvSpPr>
        <p:spPr>
          <a:xfrm rot="20715574">
            <a:off x="6786465" y="3240955"/>
            <a:ext cx="74128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latin typeface="Verdana" pitchFamily="34" charset="0"/>
              </a:rPr>
              <a:t>572</a:t>
            </a:r>
            <a:endParaRPr lang="cs-CZ" b="1" dirty="0">
              <a:latin typeface="Verdana" pitchFamily="34" charset="0"/>
            </a:endParaRPr>
          </a:p>
        </p:txBody>
      </p:sp>
      <p:sp>
        <p:nvSpPr>
          <p:cNvPr id="24" name="TextovéPole 23"/>
          <p:cNvSpPr txBox="1"/>
          <p:nvPr/>
        </p:nvSpPr>
        <p:spPr>
          <a:xfrm>
            <a:off x="267533" y="4437112"/>
            <a:ext cx="8534116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chemeClr val="accent6">
                    <a:lumMod val="50000"/>
                  </a:schemeClr>
                </a:solidFill>
              </a:rPr>
              <a:t>SUDÁ ČÍSLA: </a:t>
            </a:r>
            <a:r>
              <a:rPr lang="cs-CZ" sz="2400" b="1" dirty="0" smtClean="0">
                <a:solidFill>
                  <a:srgbClr val="FF9900"/>
                </a:solidFill>
                <a:latin typeface="Verdana" pitchFamily="34" charset="0"/>
              </a:rPr>
              <a:t>650,  1000,  906,  200,  572</a:t>
            </a:r>
            <a:r>
              <a:rPr lang="cs-CZ" sz="2800" b="1" dirty="0" smtClean="0">
                <a:solidFill>
                  <a:schemeClr val="accent6">
                    <a:lumMod val="50000"/>
                  </a:schemeClr>
                </a:solidFill>
              </a:rPr>
              <a:t>  </a:t>
            </a:r>
          </a:p>
          <a:p>
            <a:endParaRPr lang="cs-CZ" sz="2800" b="1" dirty="0">
              <a:solidFill>
                <a:schemeClr val="accent6">
                  <a:lumMod val="50000"/>
                </a:schemeClr>
              </a:solidFill>
            </a:endParaRPr>
          </a:p>
          <a:p>
            <a:r>
              <a:rPr lang="cs-CZ" sz="2800" b="1" dirty="0" smtClean="0">
                <a:solidFill>
                  <a:schemeClr val="accent6">
                    <a:lumMod val="50000"/>
                  </a:schemeClr>
                </a:solidFill>
              </a:rPr>
              <a:t>                    LICHÁ ČÍSLA:  </a:t>
            </a:r>
            <a:r>
              <a:rPr lang="cs-CZ" sz="2400" b="1" dirty="0" smtClean="0">
                <a:solidFill>
                  <a:srgbClr val="FF9900"/>
                </a:solidFill>
                <a:latin typeface="Verdana" pitchFamily="34" charset="0"/>
              </a:rPr>
              <a:t>325,  821,  193,  437,  279</a:t>
            </a:r>
            <a:endParaRPr lang="cs-CZ" sz="2800" b="1" dirty="0">
              <a:solidFill>
                <a:schemeClr val="accent6">
                  <a:lumMod val="50000"/>
                </a:schemeClr>
              </a:solidFill>
            </a:endParaRPr>
          </a:p>
        </p:txBody>
      </p:sp>
      <p:pic>
        <p:nvPicPr>
          <p:cNvPr id="7170" name="Picture 2" descr="E:\Documents and Settings\Radek Máša\Local Settings\Temporary Internet Files\Content.IE5\X9FOS87H\MC900438002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04795" y="188641"/>
            <a:ext cx="1377174" cy="93610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22904436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467544" y="1556792"/>
            <a:ext cx="7992888" cy="163121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/>
              <a:t>CITACE:</a:t>
            </a:r>
          </a:p>
          <a:p>
            <a:endParaRPr lang="cs-CZ" sz="2000" dirty="0"/>
          </a:p>
          <a:p>
            <a:r>
              <a:rPr lang="en-US" sz="2000" dirty="0"/>
              <a:t>[</a:t>
            </a:r>
            <a:r>
              <a:rPr lang="cs-CZ" sz="2000" dirty="0" smtClean="0"/>
              <a:t>cit.2011-12-13</a:t>
            </a:r>
            <a:r>
              <a:rPr lang="en-US" sz="2000" dirty="0" smtClean="0"/>
              <a:t>]</a:t>
            </a:r>
            <a:r>
              <a:rPr lang="cs-CZ" sz="2000" dirty="0"/>
              <a:t>.Dostupné na www:&lt;http://office.microsoft.com&gt;</a:t>
            </a:r>
          </a:p>
          <a:p>
            <a:endParaRPr lang="cs-CZ" sz="2000" b="1" dirty="0">
              <a:solidFill>
                <a:schemeClr val="accent6">
                  <a:lumMod val="5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  <a:p>
            <a:endParaRPr lang="cs-CZ" sz="2000" dirty="0">
              <a:solidFill>
                <a:schemeClr val="accent6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4158065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Human">
  <a:themeElements>
    <a:clrScheme name="Human">
      <a:dk1>
        <a:sysClr val="windowText" lastClr="000000"/>
      </a:dk1>
      <a:lt1>
        <a:sysClr val="window" lastClr="FFFFFF"/>
      </a:lt1>
      <a:dk2>
        <a:srgbClr val="795339"/>
      </a:dk2>
      <a:lt2>
        <a:srgbClr val="F7EEDD"/>
      </a:lt2>
      <a:accent1>
        <a:srgbClr val="AD2E27"/>
      </a:accent1>
      <a:accent2>
        <a:srgbClr val="3F3D66"/>
      </a:accent2>
      <a:accent3>
        <a:srgbClr val="17517A"/>
      </a:accent3>
      <a:accent4>
        <a:srgbClr val="877E48"/>
      </a:accent4>
      <a:accent5>
        <a:srgbClr val="AF8B1E"/>
      </a:accent5>
      <a:accent6>
        <a:srgbClr val="A35E21"/>
      </a:accent6>
      <a:hlink>
        <a:srgbClr val="9B7300"/>
      </a:hlink>
      <a:folHlink>
        <a:srgbClr val="D6A73B"/>
      </a:folHlink>
    </a:clrScheme>
    <a:fontScheme name="Human">
      <a:majorFont>
        <a:latin typeface="Candara"/>
        <a:ea typeface=""/>
        <a:cs typeface=""/>
        <a:font script="Jpan" typeface="ＭＳ Ｐゴシック"/>
        <a:font script="Hang" typeface="HY견명조"/>
        <a:font script="Hans" typeface="华文新魏"/>
        <a:font script="Hant" typeface="新細明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Candara"/>
        <a:ea typeface=""/>
        <a:cs typeface=""/>
        <a:font script="Jpan" typeface="ＭＳ Ｐゴシック"/>
        <a:font script="Hang" typeface="HY견명조"/>
        <a:font script="Hans" typeface="华文楷体"/>
        <a:font script="Hant" typeface="新細明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inorFont>
    </a:fontScheme>
    <a:fmtScheme name="Human">
      <a:fillStyleLst>
        <a:solidFill>
          <a:schemeClr val="phClr">
            <a:tint val="100000"/>
          </a:schemeClr>
        </a:solidFill>
        <a:gradFill>
          <a:gsLst>
            <a:gs pos="0">
              <a:schemeClr val="phClr">
                <a:tint val="30000"/>
                <a:satMod val="175000"/>
              </a:schemeClr>
            </a:gs>
            <a:gs pos="50000">
              <a:schemeClr val="phClr">
                <a:tint val="55000"/>
                <a:satMod val="200000"/>
              </a:schemeClr>
            </a:gs>
            <a:gs pos="70000">
              <a:schemeClr val="phClr">
                <a:tint val="70000"/>
                <a:satMod val="175000"/>
              </a:schemeClr>
            </a:gs>
            <a:gs pos="100000">
              <a:schemeClr val="phClr">
                <a:tint val="85000"/>
                <a:satMod val="175000"/>
              </a:schemeClr>
            </a:gs>
          </a:gsLst>
          <a:lin ang="8000000" scaled="1"/>
        </a:gradFill>
        <a:gradFill>
          <a:gsLst>
            <a:gs pos="0">
              <a:schemeClr val="phClr">
                <a:shade val="100000"/>
                <a:satMod val="140000"/>
              </a:schemeClr>
            </a:gs>
            <a:gs pos="40000">
              <a:schemeClr val="phClr">
                <a:shade val="65000"/>
                <a:satMod val="140000"/>
              </a:schemeClr>
            </a:gs>
            <a:gs pos="70000">
              <a:schemeClr val="phClr">
                <a:shade val="40000"/>
                <a:satMod val="115000"/>
              </a:schemeClr>
            </a:gs>
            <a:gs pos="100000">
              <a:schemeClr val="phClr">
                <a:shade val="20000"/>
                <a:satMod val="115000"/>
              </a:schemeClr>
            </a:gs>
          </a:gsLst>
          <a:lin ang="8000000" scaled="1"/>
        </a:gradFill>
      </a:fillStyleLst>
      <a:lnStyleLst>
        <a:ln w="5000">
          <a:solidFill>
            <a:schemeClr val="phClr"/>
          </a:solidFill>
          <a:prstDash val="solid"/>
        </a:ln>
        <a:ln w="12700">
          <a:solidFill>
            <a:schemeClr val="phClr"/>
          </a:solidFill>
          <a:prstDash val="solid"/>
        </a:ln>
        <a:ln w="28100">
          <a:solidFill>
            <a:schemeClr val="phClr"/>
          </a:solidFill>
          <a:prstDash val="solid"/>
        </a:ln>
      </a:lnStyleLst>
      <a:effectStyleLst>
        <a:effectStyle>
          <a:effectLst>
            <a:outerShdw blurRad="39000" dist="25400" dir="9000000">
              <a:srgbClr val="1A0000">
                <a:alpha val="35000"/>
              </a:srgbClr>
            </a:outerShdw>
          </a:effectLst>
        </a:effectStyle>
        <a:effectStyle>
          <a:effectLst>
            <a:outerShdw blurRad="39000" dist="25400" dir="9000000">
              <a:srgbClr val="1A0000">
                <a:alpha val="40000"/>
              </a:srgbClr>
            </a:outerShdw>
          </a:effectLst>
        </a:effectStyle>
        <a:effectStyle>
          <a:effectLst>
            <a:outerShdw blurRad="39000" dist="25400" dir="9000000">
              <a:srgbClr val="000000">
                <a:alpha val="40000"/>
              </a:srgbClr>
            </a:outerShdw>
          </a:effectLst>
          <a:scene3d>
            <a:camera prst="perspectiveFront">
              <a:rot lat="0" lon="0" rev="0"/>
            </a:camera>
            <a:lightRig rig="brightRoom" dir="tr">
              <a:rot lat="0" lon="0" rev="3540000"/>
            </a:lightRig>
          </a:scene3d>
          <a:sp3d prstMaterial="matte">
            <a:bevelT w="190500" h="44450" prst="cross"/>
          </a:sp3d>
        </a:effectStyle>
      </a:effectStyleLst>
      <a:bgFillStyleLst>
        <a:solidFill>
          <a:schemeClr val="phClr">
            <a:tint val="100000"/>
          </a:schemeClr>
        </a:solidFill>
        <a:gradFill flip="none" rotWithShape="1">
          <a:gsLst>
            <a:gs pos="0">
              <a:schemeClr val="phClr">
                <a:tint val="85000"/>
                <a:satMod val="275000"/>
              </a:schemeClr>
            </a:gs>
            <a:gs pos="3000">
              <a:schemeClr val="phClr">
                <a:tint val="87000"/>
                <a:satMod val="275000"/>
              </a:schemeClr>
            </a:gs>
            <a:gs pos="10000">
              <a:schemeClr val="phClr">
                <a:tint val="90000"/>
                <a:satMod val="275000"/>
              </a:schemeClr>
            </a:gs>
            <a:gs pos="70000">
              <a:schemeClr val="phClr">
                <a:shade val="38000"/>
                <a:satMod val="275000"/>
              </a:schemeClr>
            </a:gs>
            <a:gs pos="90000">
              <a:schemeClr val="phClr">
                <a:shade val="25000"/>
                <a:satMod val="300000"/>
              </a:schemeClr>
            </a:gs>
            <a:gs pos="100000">
              <a:schemeClr val="phClr">
                <a:shade val="22000"/>
                <a:satMod val="300000"/>
              </a:schemeClr>
            </a:gs>
          </a:gsLst>
          <a:path path="circle">
            <a:fillToRect l="60000" t="-3300" b="200000"/>
          </a:path>
          <a:tileRect/>
        </a:gradFill>
        <a:gradFill rotWithShape="1">
          <a:gsLst>
            <a:gs pos="0">
              <a:schemeClr val="phClr">
                <a:tint val="57000"/>
                <a:satMod val="400000"/>
              </a:schemeClr>
            </a:gs>
            <a:gs pos="100000">
              <a:schemeClr val="phClr">
                <a:tint val="87000"/>
                <a:shade val="40000"/>
                <a:satMod val="5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TC010113062[[fn=Lidský motiv]]</Template>
  <TotalTime>177</TotalTime>
  <Words>643</Words>
  <Application>Microsoft Office PowerPoint</Application>
  <PresentationFormat>Předvádění na obrazovce (4:3)</PresentationFormat>
  <Paragraphs>164</Paragraphs>
  <Slides>11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Human</vt:lpstr>
      <vt:lpstr>Matematika pro 1. stupeň č. DUMu: VY_32_INOVACE_06_Počítání do 1000</vt:lpstr>
      <vt:lpstr>Prezentace aplikace PowerPoint</vt:lpstr>
      <vt:lpstr>Vypočítej:</vt:lpstr>
      <vt:lpstr>      Řešení - vypočítej:</vt:lpstr>
      <vt:lpstr>                       Přečti, seřaď a napiš čísla                         od největšího po nejmenší:</vt:lpstr>
      <vt:lpstr>                  Řešení - přečti, seřaď a napiš                          čísla od největšího po nejmenší:</vt:lpstr>
      <vt:lpstr>Vypočítej:</vt:lpstr>
      <vt:lpstr>             Řešení - vypočítej:</vt:lpstr>
      <vt:lpstr>                       Přečti, vyber a napiš sudá                         a lichá čísla:</vt:lpstr>
      <vt:lpstr>                        Řešení - přečti, vyber a napiš                               sudá a lichá čísla: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cp:lastModifiedBy>uctarna</cp:lastModifiedBy>
  <cp:revision>23</cp:revision>
  <dcterms:modified xsi:type="dcterms:W3CDTF">2012-06-21T14:00:29Z</dcterms:modified>
</cp:coreProperties>
</file>