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3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6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2636912"/>
            <a:ext cx="5688632" cy="1356000"/>
          </a:xfrm>
        </p:spPr>
        <p:txBody>
          <a:bodyPr/>
          <a:lstStyle/>
          <a:p>
            <a:r>
              <a:rPr lang="cs-CZ" dirty="0" smtClean="0"/>
              <a:t>VY_32_INOVACE_15_                        ČTENÍ,2.roč.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5373216"/>
            <a:ext cx="5114778" cy="1101248"/>
          </a:xfrm>
        </p:spPr>
        <p:txBody>
          <a:bodyPr/>
          <a:lstStyle/>
          <a:p>
            <a:r>
              <a:rPr lang="cs-CZ" dirty="0" smtClean="0"/>
              <a:t>Hádka zvířat,</a:t>
            </a:r>
          </a:p>
          <a:p>
            <a:r>
              <a:rPr lang="cs-CZ" dirty="0" smtClean="0"/>
              <a:t>Jan </a:t>
            </a:r>
            <a:r>
              <a:rPr lang="cs-CZ" dirty="0" err="1" smtClean="0"/>
              <a:t>Herben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75856" y="494116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64807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Hádka zvířat</a:t>
            </a:r>
          </a:p>
          <a:p>
            <a:endParaRPr lang="cs-CZ" dirty="0" smtClean="0"/>
          </a:p>
          <a:p>
            <a:r>
              <a:rPr lang="cs-CZ" dirty="0" smtClean="0"/>
              <a:t>Ověření ve výuce: 6.12.2011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zdravá a nezdravá strava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text, který mají vyprávět podle osnovy a jak mu  porozuměli. Rozšiřuje slovní zásobu žáků. Využívá mezipředmětového vztahu s prvoukou, téma </a:t>
            </a:r>
            <a:r>
              <a:rPr lang="cs-CZ" dirty="0" smtClean="0"/>
              <a:t>- </a:t>
            </a:r>
            <a:r>
              <a:rPr lang="cs-CZ" dirty="0" smtClean="0"/>
              <a:t>výživa a </a:t>
            </a:r>
            <a:r>
              <a:rPr lang="cs-CZ" dirty="0" smtClean="0"/>
              <a:t>zdraví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5655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zvířátka,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která nežila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dvoře: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4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prasátko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48880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kocour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1202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telátko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573016"/>
            <a:ext cx="1188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kohout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149080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kůzlátko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25144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1916832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králíček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64904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morče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284984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koze</a:t>
            </a: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933056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hříbátko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581128"/>
            <a:ext cx="1324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koťátko</a:t>
            </a:r>
            <a:endParaRPr lang="cs-CZ" sz="24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5" grpId="0"/>
      <p:bldP spid="5" grpId="1"/>
      <p:bldP spid="6" grpId="0"/>
      <p:bldP spid="7" grpId="0"/>
      <p:bldP spid="7" grpId="1"/>
      <p:bldP spid="8" grpId="0"/>
      <p:bldP spid="9" grpId="0"/>
      <p:bldP spid="9" grpId="1"/>
      <p:bldP spid="10" grpId="0"/>
      <p:bldP spid="10" grpId="1"/>
      <p:bldP spid="11" grpId="0"/>
      <p:bldP spid="12" grpId="0"/>
      <p:bldP spid="12" grpId="1"/>
      <p:bldP spid="13" grpId="0"/>
      <p:bldP spid="1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4597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nejvíce chutná kocourkovi?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1132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mlíčko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4411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nejvíce chutná kohoutovi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2220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oves a kroupy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84984"/>
            <a:ext cx="3754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nejvíce chutná psovi?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933056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437112"/>
            <a:ext cx="4038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nejvíce chutná kozlovi?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013176"/>
            <a:ext cx="3065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čerstvé</a:t>
            </a:r>
            <a:r>
              <a:rPr lang="cs-CZ" b="1" dirty="0" smtClean="0"/>
              <a:t> </a:t>
            </a:r>
            <a:r>
              <a:rPr lang="cs-CZ" sz="2400" b="1" dirty="0" smtClean="0"/>
              <a:t>voňavé</a:t>
            </a:r>
            <a:r>
              <a:rPr lang="cs-CZ" b="1" dirty="0" smtClean="0"/>
              <a:t> </a:t>
            </a:r>
            <a:r>
              <a:rPr lang="cs-CZ" sz="2400" b="1" dirty="0" smtClean="0"/>
              <a:t>seno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661248"/>
            <a:ext cx="3656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nejvíce chutná tobě?</a:t>
            </a:r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6525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se zvířátka nemohla dohodnout,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je nejlepší?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149080"/>
            <a:ext cx="6756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vždycky to, co máš nejraději nejzdravější?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4327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Každý druh zvířat jí jiný druh potravy.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ZŠ,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str.77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156</TotalTime>
  <Words>164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VY_32_INOVACE_15_                        ČTENÍ,2.roč.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literatura:  Čítanka pro druhý ročník ZŠ, str.77 Nakladatelství DIDAKTIS s.r.o. Kaštanová 141 Brno 2003 První vydání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Martin Králík</cp:lastModifiedBy>
  <cp:revision>42</cp:revision>
  <dcterms:created xsi:type="dcterms:W3CDTF">2011-06-19T16:04:11Z</dcterms:created>
  <dcterms:modified xsi:type="dcterms:W3CDTF">2012-03-02T08:09:44Z</dcterms:modified>
</cp:coreProperties>
</file>