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9" r:id="rId6"/>
    <p:sldId id="258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4722A-344C-42CB-9194-952B4DD243CD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A3E45-9FB4-4951-95FD-BD4BB8786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  Vkládání Word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VY_32_INOVACE_VII_3_06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DUM:06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28605"/>
            <a:ext cx="8358246" cy="2714643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 Prezentace na prohlubování práce ve Wordu, vkládání obrázků, </a:t>
            </a:r>
            <a:r>
              <a:rPr lang="cs-CZ" sz="3600" b="1" dirty="0" err="1" smtClean="0"/>
              <a:t>WordArtu</a:t>
            </a:r>
            <a:r>
              <a:rPr lang="cs-CZ" sz="3600" b="1" dirty="0" smtClean="0"/>
              <a:t>, umožňuje žákům vlastním tempem zvládnout vyloženou látku.</a:t>
            </a:r>
            <a:br>
              <a:rPr lang="cs-CZ" sz="3600" b="1" dirty="0" smtClean="0"/>
            </a:br>
            <a:r>
              <a:rPr lang="cs-CZ" sz="3600" b="1" dirty="0" smtClean="0"/>
              <a:t>V závěru se žáci učí hodnocení a sebehodnocení.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714752"/>
            <a:ext cx="7415242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Obrázek ve Wordu, 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				</a:t>
            </a:r>
            <a:r>
              <a:rPr lang="cs-CZ" sz="3600" b="1" dirty="0" err="1" smtClean="0">
                <a:solidFill>
                  <a:schemeClr val="tx1"/>
                </a:solidFill>
              </a:rPr>
              <a:t>KlipArt</a:t>
            </a:r>
            <a:r>
              <a:rPr lang="cs-CZ" sz="3600" b="1" dirty="0" smtClean="0">
                <a:solidFill>
                  <a:schemeClr val="tx1"/>
                </a:solidFill>
              </a:rPr>
              <a:t> , </a:t>
            </a:r>
            <a:r>
              <a:rPr lang="cs-CZ" sz="3600" b="1" dirty="0" err="1" smtClean="0">
                <a:solidFill>
                  <a:schemeClr val="tx1"/>
                </a:solidFill>
              </a:rPr>
              <a:t>WordArt</a:t>
            </a:r>
            <a:r>
              <a:rPr lang="cs-CZ" sz="3600" b="1" dirty="0" smtClean="0">
                <a:solidFill>
                  <a:schemeClr val="tx1"/>
                </a:solidFill>
              </a:rPr>
              <a:t>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0"/>
            <a:ext cx="7772400" cy="1470025"/>
          </a:xfrm>
        </p:spPr>
        <p:txBody>
          <a:bodyPr/>
          <a:lstStyle/>
          <a:p>
            <a:r>
              <a:rPr lang="cs-CZ" b="1" dirty="0"/>
              <a:t>Vkládání </a:t>
            </a:r>
            <a:r>
              <a:rPr lang="cs-CZ" b="1" dirty="0" smtClean="0"/>
              <a:t>(obrázků)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Diplom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2571744"/>
            <a:ext cx="6286544" cy="4000528"/>
          </a:xfrm>
        </p:spPr>
        <p:txBody>
          <a:bodyPr>
            <a:noAutofit/>
          </a:bodyPr>
          <a:lstStyle/>
          <a:p>
            <a:r>
              <a:rPr lang="cs-CZ" sz="2400" b="1" dirty="0"/>
              <a:t>Jedna </a:t>
            </a:r>
            <a:r>
              <a:rPr lang="cs-CZ" sz="2400" b="1" dirty="0" smtClean="0"/>
              <a:t>možnost  </a:t>
            </a:r>
            <a:r>
              <a:rPr lang="cs-CZ" sz="2400" b="1" dirty="0" smtClean="0"/>
              <a:t>- vyber </a:t>
            </a:r>
            <a:r>
              <a:rPr lang="cs-CZ" sz="2400" b="1" dirty="0" smtClean="0"/>
              <a:t>na </a:t>
            </a:r>
            <a:r>
              <a:rPr lang="cs-CZ" sz="2400" b="1" dirty="0"/>
              <a:t>kartě </a:t>
            </a:r>
            <a:r>
              <a:rPr lang="cs-CZ" sz="2400" b="1" dirty="0">
                <a:solidFill>
                  <a:schemeClr val="bg1"/>
                </a:solidFill>
              </a:rPr>
              <a:t>VLOŽENÍ</a:t>
            </a:r>
            <a:r>
              <a:rPr lang="cs-CZ" sz="2400" b="1" dirty="0"/>
              <a:t> </a:t>
            </a:r>
            <a:r>
              <a:rPr lang="cs-CZ" sz="2400" b="1" dirty="0" smtClean="0"/>
              <a:t>OBRÁZEK </a:t>
            </a:r>
            <a:r>
              <a:rPr lang="cs-CZ" sz="2400" b="1" dirty="0" smtClean="0"/>
              <a:t>nebo </a:t>
            </a:r>
            <a:r>
              <a:rPr lang="cs-CZ" sz="2400" b="1" dirty="0" smtClean="0"/>
              <a:t>KLIPART.</a:t>
            </a:r>
            <a:endParaRPr lang="cs-CZ" sz="2400" b="1" dirty="0"/>
          </a:p>
          <a:p>
            <a:r>
              <a:rPr lang="cs-CZ" sz="2400" b="1" dirty="0" smtClean="0"/>
              <a:t>Cvičný úkol</a:t>
            </a:r>
            <a:r>
              <a:rPr lang="cs-CZ" sz="2400" b="1" dirty="0"/>
              <a:t>:</a:t>
            </a:r>
          </a:p>
          <a:p>
            <a:r>
              <a:rPr lang="cs-CZ" sz="2400" b="1" dirty="0" smtClean="0"/>
              <a:t>Do svého dokumentu, který otevřeš ve Wordu a nazveš ho </a:t>
            </a:r>
            <a:r>
              <a:rPr lang="cs-CZ" sz="2400" b="1" u="sng" dirty="0" smtClean="0"/>
              <a:t>Diplom a jméno</a:t>
            </a:r>
            <a:r>
              <a:rPr lang="cs-CZ" sz="2400" b="1" dirty="0" smtClean="0"/>
              <a:t>,  </a:t>
            </a:r>
            <a:r>
              <a:rPr lang="cs-CZ" sz="2400" b="1" dirty="0"/>
              <a:t>vlož </a:t>
            </a:r>
            <a:r>
              <a:rPr lang="cs-CZ" sz="2400" b="1" dirty="0" smtClean="0"/>
              <a:t>obrázek</a:t>
            </a:r>
            <a:r>
              <a:rPr lang="cs-CZ" sz="2400" b="1" dirty="0"/>
              <a:t>.</a:t>
            </a:r>
          </a:p>
          <a:p>
            <a:r>
              <a:rPr lang="cs-CZ" sz="2400" b="1" dirty="0" smtClean="0"/>
              <a:t>Pomocí karty </a:t>
            </a:r>
            <a:r>
              <a:rPr lang="cs-CZ" sz="2400" b="1" dirty="0"/>
              <a:t>VLOŽENÍ označ  OBRÁZEK</a:t>
            </a:r>
            <a:r>
              <a:rPr lang="cs-CZ" sz="2400" b="1" dirty="0" smtClean="0"/>
              <a:t>.</a:t>
            </a:r>
            <a:r>
              <a:rPr lang="cs-CZ" sz="2400" b="1" dirty="0"/>
              <a:t> Vyber si </a:t>
            </a:r>
            <a:r>
              <a:rPr lang="cs-CZ" sz="2400" b="1" dirty="0" smtClean="0"/>
              <a:t>z nabídky </a:t>
            </a:r>
            <a:r>
              <a:rPr lang="cs-CZ" sz="2400" b="1" dirty="0" smtClean="0"/>
              <a:t>Obrázek</a:t>
            </a:r>
            <a:r>
              <a:rPr lang="cs-CZ" sz="2400" b="1" dirty="0" smtClean="0"/>
              <a:t>. </a:t>
            </a:r>
            <a:r>
              <a:rPr lang="cs-CZ" sz="2400" b="1" dirty="0"/>
              <a:t>Vybraný obrázek zkus zvětšit</a:t>
            </a:r>
            <a:r>
              <a:rPr lang="cs-CZ" sz="2400" b="1" dirty="0" smtClean="0"/>
              <a:t>, zarovnat</a:t>
            </a:r>
            <a:r>
              <a:rPr lang="cs-CZ" sz="2400" b="1" dirty="0"/>
              <a:t>,</a:t>
            </a:r>
            <a:r>
              <a:rPr lang="cs-CZ" sz="2400" b="1" dirty="0" smtClean="0"/>
              <a:t> posunout. Zkus vložit obrázek</a:t>
            </a:r>
          </a:p>
          <a:p>
            <a:r>
              <a:rPr lang="cs-CZ" sz="2400" b="1" dirty="0" smtClean="0"/>
              <a:t> z </a:t>
            </a:r>
            <a:r>
              <a:rPr lang="cs-CZ" sz="2400" b="1" dirty="0" smtClean="0"/>
              <a:t>nabídky Klipart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 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428736"/>
            <a:ext cx="1809750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 flipV="1">
            <a:off x="3714744" y="1571612"/>
            <a:ext cx="3500462" cy="321471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4786314" y="1928802"/>
            <a:ext cx="3357586" cy="3214710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2500306"/>
            <a:ext cx="1906732" cy="152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0" name="Přímá spojovací šipka 9"/>
          <p:cNvCxnSpPr/>
          <p:nvPr/>
        </p:nvCxnSpPr>
        <p:spPr>
          <a:xfrm rot="5400000" flipH="1" flipV="1">
            <a:off x="4429124" y="2071678"/>
            <a:ext cx="4214842" cy="3786214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4214818"/>
            <a:ext cx="1828800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428604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Pokud chceme obrázek posunout, vložit na vhodné místo v textu, musíme nastavit </a:t>
            </a:r>
            <a:r>
              <a:rPr lang="cs-CZ" sz="2800" b="1" cap="all" dirty="0" smtClean="0"/>
              <a:t>Obtékání textu</a:t>
            </a:r>
            <a:r>
              <a:rPr lang="cs-CZ" sz="2800" cap="all" dirty="0" smtClean="0"/>
              <a:t>.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643182"/>
            <a:ext cx="5214974" cy="378621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Obtékání textu</a:t>
            </a:r>
          </a:p>
          <a:p>
            <a:r>
              <a:rPr lang="cs-CZ" b="1" dirty="0"/>
              <a:t>Obtékání textu nám umožní </a:t>
            </a:r>
            <a:r>
              <a:rPr lang="cs-CZ" b="1" dirty="0" smtClean="0"/>
              <a:t>ikona - obrázek </a:t>
            </a:r>
            <a:r>
              <a:rPr lang="cs-CZ" b="1" dirty="0"/>
              <a:t>psa</a:t>
            </a:r>
            <a:r>
              <a:rPr lang="cs-CZ" b="1" dirty="0" smtClean="0"/>
              <a:t>, např. na kartě </a:t>
            </a:r>
            <a:r>
              <a:rPr lang="cs-CZ" b="1" cap="all" dirty="0"/>
              <a:t>rozložení stránky</a:t>
            </a:r>
            <a:r>
              <a:rPr lang="cs-CZ" b="1" dirty="0"/>
              <a:t>.</a:t>
            </a:r>
          </a:p>
          <a:p>
            <a:r>
              <a:rPr lang="cs-CZ" b="1" dirty="0"/>
              <a:t> 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3286124"/>
            <a:ext cx="2286016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57161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 </a:t>
            </a:r>
            <a:r>
              <a:rPr lang="cs-CZ" b="1" dirty="0" smtClean="0"/>
              <a:t>kartě Vložení ve skupině </a:t>
            </a:r>
            <a:r>
              <a:rPr lang="cs-CZ" b="1" dirty="0" smtClean="0"/>
              <a:t>Text </a:t>
            </a:r>
            <a:r>
              <a:rPr lang="cs-CZ" b="1" dirty="0" smtClean="0"/>
              <a:t>umožňuje psát a vybírat ozdobné písmo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3286124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Pozor! Chceš – li textem posouvat, musíš pomocí ikony psa upravit obtékání objektu (jako u obrázku).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857356" y="428604"/>
            <a:ext cx="496616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WordArt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72" y="2571744"/>
            <a:ext cx="857256" cy="1729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00100" y="5286388"/>
            <a:ext cx="62151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Cvičný úkol: Vyzkoušej si vložení libovolného textu ve </a:t>
            </a:r>
            <a:r>
              <a:rPr lang="cs-CZ" sz="2800" dirty="0" err="1" smtClean="0"/>
              <a:t>WordArtu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85728"/>
            <a:ext cx="5357850" cy="1470025"/>
          </a:xfrm>
        </p:spPr>
        <p:txBody>
          <a:bodyPr/>
          <a:lstStyle/>
          <a:p>
            <a:r>
              <a:rPr lang="cs-CZ" dirty="0" smtClean="0"/>
              <a:t>Barva stránky a vodoznak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1857364"/>
            <a:ext cx="5429288" cy="175260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/>
              <a:t>Vytvoření vodoznaku</a:t>
            </a:r>
          </a:p>
          <a:p>
            <a:r>
              <a:rPr lang="cs-CZ" b="1" dirty="0"/>
              <a:t>Na </a:t>
            </a:r>
            <a:r>
              <a:rPr lang="cs-CZ" b="1" dirty="0" smtClean="0"/>
              <a:t>kartě </a:t>
            </a:r>
            <a:r>
              <a:rPr lang="cs-CZ" b="1" dirty="0" smtClean="0">
                <a:solidFill>
                  <a:schemeClr val="bg1"/>
                </a:solidFill>
              </a:rPr>
              <a:t>Rozložení </a:t>
            </a:r>
            <a:r>
              <a:rPr lang="cs-CZ" b="1" dirty="0" smtClean="0">
                <a:solidFill>
                  <a:schemeClr val="bg1"/>
                </a:solidFill>
              </a:rPr>
              <a:t>stránky</a:t>
            </a:r>
            <a:r>
              <a:rPr lang="cs-CZ" b="1" dirty="0" smtClean="0"/>
              <a:t> v </a:t>
            </a:r>
            <a:r>
              <a:rPr lang="cs-CZ" b="1" dirty="0" smtClean="0">
                <a:solidFill>
                  <a:schemeClr val="bg1"/>
                </a:solidFill>
              </a:rPr>
              <a:t>Pozadí </a:t>
            </a:r>
            <a:r>
              <a:rPr lang="cs-CZ" b="1" dirty="0">
                <a:solidFill>
                  <a:schemeClr val="bg1"/>
                </a:solidFill>
              </a:rPr>
              <a:t>stránky </a:t>
            </a:r>
            <a:r>
              <a:rPr lang="cs-CZ" b="1" dirty="0"/>
              <a:t> klepněte na příkaz </a:t>
            </a:r>
            <a:r>
              <a:rPr lang="cs-CZ" b="1" dirty="0" smtClean="0"/>
              <a:t>Vodoznak</a:t>
            </a:r>
            <a:r>
              <a:rPr lang="cs-CZ" b="1" dirty="0"/>
              <a:t>.</a:t>
            </a:r>
          </a:p>
          <a:p>
            <a:r>
              <a:rPr lang="cs-CZ" b="1" dirty="0"/>
              <a:t>Můžete vybrat uvedený vodoznak nebo - vlastní vodoznak např</a:t>
            </a:r>
            <a:r>
              <a:rPr lang="cs-CZ" b="1" dirty="0" smtClean="0"/>
              <a:t>. obrázek nebo text. 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57166"/>
            <a:ext cx="130492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Přímá spojovací šipka 5"/>
          <p:cNvCxnSpPr/>
          <p:nvPr/>
        </p:nvCxnSpPr>
        <p:spPr>
          <a:xfrm>
            <a:off x="2071670" y="3357562"/>
            <a:ext cx="4500594" cy="1285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5000636"/>
            <a:ext cx="134302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928662" y="4143380"/>
            <a:ext cx="5000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Můžeš vybrat </a:t>
            </a:r>
            <a:r>
              <a:rPr lang="cs-CZ" dirty="0" smtClean="0"/>
              <a:t>v</a:t>
            </a:r>
            <a:r>
              <a:rPr lang="cs-CZ" dirty="0" smtClean="0"/>
              <a:t>odoznak </a:t>
            </a:r>
            <a:r>
              <a:rPr lang="cs-CZ" dirty="0" smtClean="0"/>
              <a:t>z obrázku </a:t>
            </a:r>
          </a:p>
          <a:p>
            <a:r>
              <a:rPr lang="cs-CZ" dirty="0" smtClean="0"/>
              <a:t>n</a:t>
            </a:r>
            <a:r>
              <a:rPr lang="cs-CZ" dirty="0" smtClean="0"/>
              <a:t>ebo </a:t>
            </a:r>
            <a:r>
              <a:rPr lang="cs-CZ" dirty="0" smtClean="0"/>
              <a:t>z textu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4143372" y="4429132"/>
            <a:ext cx="2143140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643042" y="4643446"/>
            <a:ext cx="4714908" cy="15716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929586" y="1142984"/>
            <a:ext cx="9286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Barvu stránky </a:t>
            </a:r>
            <a:r>
              <a:rPr lang="cs-CZ" dirty="0" smtClean="0"/>
              <a:t>můžeš zvolit pomocí vedlejší ikony na téže kartě.</a:t>
            </a:r>
            <a:endParaRPr lang="cs-CZ" dirty="0"/>
          </a:p>
        </p:txBody>
      </p:sp>
      <p:cxnSp>
        <p:nvCxnSpPr>
          <p:cNvPr id="22" name="Přímá spojovací šipka 21"/>
          <p:cNvCxnSpPr/>
          <p:nvPr/>
        </p:nvCxnSpPr>
        <p:spPr>
          <a:xfrm rot="10800000">
            <a:off x="7215206" y="714356"/>
            <a:ext cx="71438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1472" y="5000636"/>
            <a:ext cx="350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Cvičný úkol: Změň barvu své stránky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472" y="5572140"/>
            <a:ext cx="3643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Nyní odstraň všechny pokusy!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00042"/>
            <a:ext cx="7772400" cy="1857388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rgbClr val="FF0000"/>
                </a:solidFill>
              </a:rPr>
              <a:t>Úkol</a:t>
            </a:r>
            <a:r>
              <a:rPr lang="cs-CZ" sz="3100" dirty="0" smtClean="0"/>
              <a:t>: V</a:t>
            </a:r>
            <a:r>
              <a:rPr lang="cs-CZ" sz="2700" dirty="0" smtClean="0"/>
              <a:t>e svém dokumentu Diplom, ve kterém pracuješ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Vytvoř diplom v libovolné disciplíně např. ve sportu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071810"/>
            <a:ext cx="6072230" cy="192882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Použij  v něm podle uvážení </a:t>
            </a:r>
            <a:r>
              <a:rPr lang="cs-CZ" dirty="0" err="1" smtClean="0"/>
              <a:t>WordArt</a:t>
            </a:r>
            <a:r>
              <a:rPr lang="cs-CZ" dirty="0" smtClean="0"/>
              <a:t>, obrázek, vodoznak nebo barvu stránky.</a:t>
            </a:r>
          </a:p>
          <a:p>
            <a:endParaRPr lang="cs-CZ" dirty="0" smtClean="0"/>
          </a:p>
          <a:p>
            <a:r>
              <a:rPr lang="cs-CZ" dirty="0" smtClean="0"/>
              <a:t>Orientaci stránky zvol </a:t>
            </a:r>
            <a:r>
              <a:rPr lang="cs-CZ" u="sng" dirty="0" smtClean="0"/>
              <a:t>na šířku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smtClean="0"/>
              <a:t>Můžeš </a:t>
            </a:r>
            <a:r>
              <a:rPr lang="cs-CZ" dirty="0" smtClean="0"/>
              <a:t>ji změnit na kartě </a:t>
            </a:r>
            <a:r>
              <a:rPr lang="cs-CZ" dirty="0" smtClean="0">
                <a:solidFill>
                  <a:schemeClr val="bg1"/>
                </a:solidFill>
              </a:rPr>
              <a:t>Rozložení stránky, </a:t>
            </a:r>
            <a:r>
              <a:rPr lang="cs-CZ" dirty="0" smtClean="0"/>
              <a:t>Orientace, Na </a:t>
            </a:r>
            <a:r>
              <a:rPr lang="cs-CZ" dirty="0" smtClean="0"/>
              <a:t>šířku.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2786058"/>
            <a:ext cx="16002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85786" y="5143512"/>
            <a:ext cx="57150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Uvědom si, co má diplom obsahovat. Použij svou fantazii. Nezapomeň zdařilé ukládat!</a:t>
            </a:r>
          </a:p>
          <a:p>
            <a:r>
              <a:rPr lang="cs-CZ" sz="2000" dirty="0" smtClean="0"/>
              <a:t> Hotovou práci zkopíruj na disk G: do složky 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 smtClean="0"/>
              <a:t> s označením </a:t>
            </a:r>
            <a:r>
              <a:rPr lang="cs-CZ" sz="2000" u="sng" dirty="0" smtClean="0"/>
              <a:t>Diplom a třída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Ukázka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643050"/>
            <a:ext cx="7305675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357167"/>
            <a:ext cx="8101042" cy="21431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 ukázkách prací žáků zobrazených </a:t>
            </a:r>
            <a:r>
              <a:rPr lang="cs-CZ" sz="2000" dirty="0" err="1" smtClean="0"/>
              <a:t>dataprojektorem</a:t>
            </a:r>
            <a:r>
              <a:rPr lang="cs-CZ" sz="2000" dirty="0" smtClean="0"/>
              <a:t> se zapoj do společného hodnocení diplomů.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7554" y="5857892"/>
            <a:ext cx="5629292" cy="285752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Při prezentaci použito mat. Microsoft a </a:t>
            </a:r>
            <a:r>
              <a:rPr lang="cs-CZ" sz="1600" dirty="0" err="1" smtClean="0"/>
              <a:t>vl</a:t>
            </a:r>
            <a:r>
              <a:rPr lang="cs-CZ" sz="1600" dirty="0" smtClean="0"/>
              <a:t>. práce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301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 Prezentace na prohlubování práce ve Wordu, vkládání obrázků, WordArtu, umožňuje žákům vlastním tempem zvládnout vyloženou látku. V závěru se žáci učí hodnocení a sebehodnocení.</vt:lpstr>
      <vt:lpstr>Vkládání (obrázků) Diplom</vt:lpstr>
      <vt:lpstr>Pokud chceme obrázek posunout, vložit na vhodné místo v textu, musíme nastavit Obtékání textu. </vt:lpstr>
      <vt:lpstr>Na kartě Vložení ve skupině Text umožňuje psát a vybírat ozdobné písmo</vt:lpstr>
      <vt:lpstr>Barva stránky a vodoznak</vt:lpstr>
      <vt:lpstr>Úkol: Ve svém dokumentu Diplom, ve kterém pracuješ.  Vytvoř diplom v libovolné disciplíně např. ve sportu</vt:lpstr>
      <vt:lpstr>Ukázka</vt:lpstr>
      <vt:lpstr>Po ukázkách prací žáků zobrazených dataprojektorem se zapoj do společného hodnocení diplomů.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74</cp:revision>
  <dcterms:created xsi:type="dcterms:W3CDTF">2011-12-01T20:11:14Z</dcterms:created>
  <dcterms:modified xsi:type="dcterms:W3CDTF">2012-07-12T20:41:49Z</dcterms:modified>
</cp:coreProperties>
</file>