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3" r:id="rId4"/>
    <p:sldId id="267" r:id="rId5"/>
    <p:sldId id="264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2" y="2492896"/>
            <a:ext cx="5616624" cy="1484736"/>
          </a:xfrm>
        </p:spPr>
        <p:txBody>
          <a:bodyPr/>
          <a:lstStyle/>
          <a:p>
            <a:r>
              <a:rPr lang="cs-CZ" dirty="0" smtClean="0"/>
              <a:t>VY_32_INOVACE_16_                        ČTENÍ,2.roč.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5301208"/>
            <a:ext cx="5114778" cy="1101248"/>
          </a:xfrm>
        </p:spPr>
        <p:txBody>
          <a:bodyPr/>
          <a:lstStyle/>
          <a:p>
            <a:r>
              <a:rPr lang="cs-CZ" dirty="0" smtClean="0"/>
              <a:t>Na pastvě,</a:t>
            </a:r>
          </a:p>
          <a:p>
            <a:r>
              <a:rPr lang="cs-CZ" dirty="0" err="1" smtClean="0"/>
              <a:t>Johanna</a:t>
            </a:r>
            <a:r>
              <a:rPr lang="cs-CZ" dirty="0" smtClean="0"/>
              <a:t> </a:t>
            </a:r>
            <a:r>
              <a:rPr lang="cs-CZ" dirty="0" err="1" smtClean="0"/>
              <a:t>Spyriová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987824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797152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2728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Na pastvě</a:t>
            </a:r>
          </a:p>
          <a:p>
            <a:endParaRPr lang="cs-CZ" dirty="0" smtClean="0"/>
          </a:p>
          <a:p>
            <a:r>
              <a:rPr lang="cs-CZ" dirty="0" smtClean="0"/>
              <a:t>Ověření ve výuce: 12.12.2011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</a:t>
            </a:r>
            <a:r>
              <a:rPr lang="cs-CZ" smtClean="0"/>
              <a:t>: 2.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Klíčová slova: rčení -  Každá lehkomyslnost se mstí. Všechno má své meze.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jak mu  porozuměli. Rozšiřuje slovní zásobu žáků. </a:t>
            </a:r>
          </a:p>
          <a:p>
            <a:r>
              <a:rPr lang="cs-CZ" dirty="0" smtClean="0"/>
              <a:t>Využívá  mezipředmětového vztahu s prvoukou, téma – krásy naší vlasti.</a:t>
            </a: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6026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jmenovaly děti, které pásly kozy?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3281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Čím končila pastvina?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56992"/>
            <a:ext cx="66223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Jmenuj kozičku, která pohrdala nebezpečím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dostala se až na okraj propasti.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941168"/>
            <a:ext cx="3150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Kdo Petrovi pomohl?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 a </a:t>
            </a:r>
            <a:r>
              <a:rPr lang="cs-CZ" sz="2400" b="1" dirty="0" err="1" smtClean="0"/>
              <a:t>Heidi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0928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Propastí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293096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Sokolík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589240"/>
            <a:ext cx="931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Heidi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3520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Heidi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zachovala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4077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Která další zvířata se pasou ve stádech na horách,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vyjmenuj.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140968"/>
            <a:ext cx="2247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rčení: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4612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b="1" dirty="0" smtClean="0"/>
              <a:t>Každá lehkomyslnost se v horách mstí“.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013176"/>
            <a:ext cx="2893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b="1" dirty="0" smtClean="0"/>
              <a:t>Všechno má své meze“.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6564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Jakou nejprostší věc na světě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Heidi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udělala?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4"/>
            <a:ext cx="7369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Jmenuj nějakou známou propast v naší republice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05064"/>
            <a:ext cx="64171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o ní příběh, který se tu před dávnými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časy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podle pověsti odehrál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Vyprávěj.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700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Odlákala kozlíka od propasti hrstí voňavé trávy.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996952"/>
            <a:ext cx="6898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Macocha v Moravském krasu nedaleko Blanska.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enzion-zralok.cz/obrazky/2011-07/velky/propast-macocha-1-30072011200629933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24744"/>
            <a:ext cx="6096000" cy="4067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24744"/>
            <a:ext cx="2121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Použitá fotografie: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700808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q=Macocha&amp;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=1290&amp;</a:t>
            </a:r>
            <a:r>
              <a:rPr lang="cs-CZ" dirty="0" err="1" smtClean="0"/>
              <a:t>bih</a:t>
            </a:r>
            <a:r>
              <a:rPr lang="cs-CZ" dirty="0" smtClean="0"/>
              <a:t>=587&amp;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</a:t>
            </a:r>
            <a:r>
              <a:rPr lang="cs-CZ" dirty="0" err="1" smtClean="0"/>
              <a:t>XZwyqNq</a:t>
            </a:r>
            <a:r>
              <a:rPr lang="cs-CZ" dirty="0" smtClean="0"/>
              <a:t>_c6nHIM:&amp;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=http://www.penzion-</a:t>
            </a:r>
            <a:r>
              <a:rPr lang="cs-CZ" dirty="0" err="1" smtClean="0"/>
              <a:t>zralok.cz</a:t>
            </a:r>
            <a:r>
              <a:rPr lang="cs-CZ" dirty="0" smtClean="0"/>
              <a:t>/&amp;</a:t>
            </a:r>
            <a:r>
              <a:rPr lang="cs-CZ" dirty="0" err="1" smtClean="0"/>
              <a:t>docid</a:t>
            </a:r>
            <a:r>
              <a:rPr lang="cs-CZ" dirty="0" smtClean="0"/>
              <a:t>=o1ujOYu6bcPnGM&amp;</a:t>
            </a:r>
            <a:r>
              <a:rPr lang="cs-CZ" dirty="0" err="1" smtClean="0"/>
              <a:t>imgurl</a:t>
            </a:r>
            <a:r>
              <a:rPr lang="cs-CZ" dirty="0" smtClean="0"/>
              <a:t>=http://www.penzion-</a:t>
            </a:r>
            <a:r>
              <a:rPr lang="cs-CZ" dirty="0" err="1" smtClean="0"/>
              <a:t>zralok.cz</a:t>
            </a:r>
            <a:r>
              <a:rPr lang="cs-CZ" dirty="0" smtClean="0"/>
              <a:t>/</a:t>
            </a:r>
            <a:r>
              <a:rPr lang="cs-CZ" dirty="0" err="1" smtClean="0"/>
              <a:t>obrazky</a:t>
            </a:r>
            <a:r>
              <a:rPr lang="cs-CZ" dirty="0" smtClean="0"/>
              <a:t>/2011-07/</a:t>
            </a:r>
            <a:r>
              <a:rPr lang="cs-CZ" dirty="0" err="1" smtClean="0"/>
              <a:t>velky</a:t>
            </a:r>
            <a:r>
              <a:rPr lang="cs-CZ" dirty="0" smtClean="0"/>
              <a:t>/propast-</a:t>
            </a:r>
            <a:r>
              <a:rPr lang="cs-CZ" dirty="0" err="1" smtClean="0"/>
              <a:t>macocha</a:t>
            </a:r>
            <a:r>
              <a:rPr lang="cs-CZ" dirty="0" smtClean="0"/>
              <a:t>-1-3007201120062993383.jpg&amp;w=640&amp;h=427&amp;</a:t>
            </a:r>
            <a:r>
              <a:rPr lang="cs-CZ" dirty="0" err="1" smtClean="0"/>
              <a:t>ei</a:t>
            </a:r>
            <a:r>
              <a:rPr lang="cs-CZ" dirty="0" smtClean="0"/>
              <a:t>=FJ38TrLeCpLQ4QSKqNWNCA&amp;zoom=1&amp;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hc</a:t>
            </a:r>
            <a:r>
              <a:rPr lang="cs-CZ" dirty="0" smtClean="0"/>
              <a:t>&amp;</a:t>
            </a:r>
            <a:r>
              <a:rPr lang="cs-CZ" dirty="0" err="1" smtClean="0"/>
              <a:t>vpx</a:t>
            </a:r>
            <a:r>
              <a:rPr lang="cs-CZ" dirty="0" smtClean="0"/>
              <a:t>=972&amp;</a:t>
            </a:r>
            <a:r>
              <a:rPr lang="cs-CZ" dirty="0" err="1" smtClean="0"/>
              <a:t>vpy</a:t>
            </a:r>
            <a:r>
              <a:rPr lang="cs-CZ" dirty="0" smtClean="0"/>
              <a:t>=317&amp;dur=866&amp;</a:t>
            </a:r>
            <a:r>
              <a:rPr lang="cs-CZ" dirty="0" err="1" smtClean="0"/>
              <a:t>hovh</a:t>
            </a:r>
            <a:r>
              <a:rPr lang="cs-CZ" dirty="0" smtClean="0"/>
              <a:t>=183&amp;</a:t>
            </a:r>
            <a:r>
              <a:rPr lang="cs-CZ" dirty="0" err="1" smtClean="0"/>
              <a:t>hovw</a:t>
            </a:r>
            <a:r>
              <a:rPr lang="cs-CZ" dirty="0" smtClean="0"/>
              <a:t>=275&amp;</a:t>
            </a:r>
            <a:r>
              <a:rPr lang="cs-CZ" dirty="0" err="1" smtClean="0"/>
              <a:t>tx</a:t>
            </a:r>
            <a:r>
              <a:rPr lang="cs-CZ" dirty="0" smtClean="0"/>
              <a:t>=196&amp;ty=86&amp;</a:t>
            </a:r>
            <a:r>
              <a:rPr lang="cs-CZ" dirty="0" err="1" smtClean="0"/>
              <a:t>sig</a:t>
            </a:r>
            <a:r>
              <a:rPr lang="cs-CZ" dirty="0" smtClean="0"/>
              <a:t>=100004819031487796655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ZŠ,</a:t>
            </a:r>
            <a:br>
              <a:rPr lang="cs-CZ" dirty="0" smtClean="0"/>
            </a:br>
            <a:r>
              <a:rPr lang="cs-CZ" dirty="0" smtClean="0"/>
              <a:t>str.118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184</TotalTime>
  <Words>218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VY_32_INOVACE_16_                        ČTENÍ,2.roč.</vt:lpstr>
      <vt:lpstr>Snímek 2</vt:lpstr>
      <vt:lpstr>Snímek 3</vt:lpstr>
      <vt:lpstr>Snímek 4</vt:lpstr>
      <vt:lpstr>Snímek 5</vt:lpstr>
      <vt:lpstr>Snímek 6</vt:lpstr>
      <vt:lpstr>Snímek 7</vt:lpstr>
      <vt:lpstr>Použitá literatura:  Čítanka pro druhý ročník ZŠ, str.118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54</cp:revision>
  <dcterms:created xsi:type="dcterms:W3CDTF">2011-06-19T16:04:11Z</dcterms:created>
  <dcterms:modified xsi:type="dcterms:W3CDTF">2012-02-04T13:38:59Z</dcterms:modified>
</cp:coreProperties>
</file>