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6" r:id="rId3"/>
    <p:sldId id="264" r:id="rId4"/>
    <p:sldId id="265" r:id="rId5"/>
    <p:sldId id="263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4" d="100"/>
          <a:sy n="74" d="100"/>
        </p:scale>
        <p:origin x="-126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2.3.2012</a:t>
            </a:fld>
            <a:endParaRPr lang="cs-CZ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2.3.2012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2.3.2012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2.3.2012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2.3.2012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2.3.2012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2.3.2012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2.3.2012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75856" y="3284984"/>
            <a:ext cx="5616624" cy="1512168"/>
          </a:xfrm>
        </p:spPr>
        <p:txBody>
          <a:bodyPr/>
          <a:lstStyle/>
          <a:p>
            <a:r>
              <a:rPr lang="cs-CZ" dirty="0" smtClean="0"/>
              <a:t>VY_32_INOVACE_17_                        ČTENÍ, 2.roč.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79912" y="5445224"/>
            <a:ext cx="5114778" cy="1101248"/>
          </a:xfrm>
        </p:spPr>
        <p:txBody>
          <a:bodyPr/>
          <a:lstStyle/>
          <a:p>
            <a:r>
              <a:rPr lang="cs-CZ" dirty="0" smtClean="0"/>
              <a:t>O vepříku Princovi,</a:t>
            </a:r>
          </a:p>
          <a:p>
            <a:r>
              <a:rPr lang="cs-CZ" dirty="0" smtClean="0"/>
              <a:t>Bohumil Říha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275856" y="5085184"/>
            <a:ext cx="1705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Marie Říčařová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59832" y="1988840"/>
            <a:ext cx="45500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Základní škola a Mateřská škola, Potštejn,</a:t>
            </a:r>
          </a:p>
          <a:p>
            <a:r>
              <a:rPr lang="cs-CZ" dirty="0" smtClean="0">
                <a:solidFill>
                  <a:schemeClr val="bg2"/>
                </a:solidFill>
              </a:rPr>
              <a:t>okres Rychnov nad Kněžnou</a:t>
            </a:r>
            <a:endParaRPr lang="cs-CZ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p:transition spd="slow" advClick="0" advTm="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48680"/>
            <a:ext cx="777686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O vepříku Princovi</a:t>
            </a:r>
          </a:p>
          <a:p>
            <a:endParaRPr lang="cs-CZ" dirty="0" smtClean="0"/>
          </a:p>
          <a:p>
            <a:r>
              <a:rPr lang="cs-CZ" dirty="0" smtClean="0"/>
              <a:t>Ověření ve výuce: 14.12.2011</a:t>
            </a:r>
          </a:p>
          <a:p>
            <a:endParaRPr lang="cs-CZ" dirty="0" smtClean="0"/>
          </a:p>
          <a:p>
            <a:r>
              <a:rPr lang="cs-CZ" dirty="0" smtClean="0"/>
              <a:t>Předmět: Čtení</a:t>
            </a:r>
          </a:p>
          <a:p>
            <a:endParaRPr lang="cs-CZ" dirty="0" smtClean="0"/>
          </a:p>
          <a:p>
            <a:r>
              <a:rPr lang="cs-CZ" dirty="0" smtClean="0"/>
              <a:t>Ročník : 2.</a:t>
            </a:r>
          </a:p>
          <a:p>
            <a:endParaRPr lang="cs-CZ" dirty="0" smtClean="0"/>
          </a:p>
          <a:p>
            <a:r>
              <a:rPr lang="cs-CZ" dirty="0" smtClean="0"/>
              <a:t>Klíčová slova: Bohumil Říha a jeho knihy</a:t>
            </a:r>
          </a:p>
          <a:p>
            <a:endParaRPr lang="cs-CZ" dirty="0" smtClean="0"/>
          </a:p>
          <a:p>
            <a:r>
              <a:rPr lang="cs-CZ" dirty="0" smtClean="0"/>
              <a:t>Anotace: DUM ověřuje, jak si žáci zapamatovali text a jak mu  porozuměli. Rozšiřuje slovní zásobu žáků. Ti mají  za úkol seřadit  jednotlivé části osnovy, jak  se příběh vyvíjel a  po té jej  vyprávět podle sestavené  osnovy. DUM využívá mezipředmětového vztahu s literární výchovou </a:t>
            </a:r>
            <a:r>
              <a:rPr lang="cs-CZ" dirty="0" smtClean="0"/>
              <a:t>téma </a:t>
            </a:r>
            <a:r>
              <a:rPr lang="cs-CZ" dirty="0" smtClean="0"/>
              <a:t>- B. Říha.</a:t>
            </a: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2183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Seřaď správně za sebou osnovu vyprávění</a:t>
            </a:r>
            <a:endParaRPr lang="cs-CZ" sz="2400" dirty="0"/>
          </a:p>
        </p:txBody>
      </p:sp>
      <p:sp>
        <p:nvSpPr>
          <p:cNvPr id="4" name="Vlna 3"/>
          <p:cNvSpPr/>
          <p:nvPr/>
        </p:nvSpPr>
        <p:spPr>
          <a:xfrm>
            <a:off x="4139952" y="5733256"/>
            <a:ext cx="2736304" cy="914400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 dědečkem do vepřína.</a:t>
            </a:r>
            <a:endParaRPr lang="cs-CZ" sz="2400" dirty="0"/>
          </a:p>
        </p:txBody>
      </p:sp>
      <p:sp>
        <p:nvSpPr>
          <p:cNvPr id="5" name="Vlna 4"/>
          <p:cNvSpPr/>
          <p:nvPr/>
        </p:nvSpPr>
        <p:spPr>
          <a:xfrm>
            <a:off x="4139952" y="3068960"/>
            <a:ext cx="2736304" cy="914400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Princ</a:t>
            </a:r>
            <a:endParaRPr lang="cs-CZ" sz="2400" dirty="0"/>
          </a:p>
        </p:txBody>
      </p:sp>
      <p:sp>
        <p:nvSpPr>
          <p:cNvPr id="7" name="Vlna 6"/>
          <p:cNvSpPr/>
          <p:nvPr/>
        </p:nvSpPr>
        <p:spPr>
          <a:xfrm>
            <a:off x="4139952" y="3933056"/>
            <a:ext cx="2736304" cy="914400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Růžový vepřík v ohrádce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Vlna 7"/>
          <p:cNvSpPr/>
          <p:nvPr/>
        </p:nvSpPr>
        <p:spPr>
          <a:xfrm>
            <a:off x="4139952" y="4869160"/>
            <a:ext cx="2736304" cy="914400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Obyčejní vepři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Vlna 8"/>
          <p:cNvSpPr/>
          <p:nvPr/>
        </p:nvSpPr>
        <p:spPr>
          <a:xfrm>
            <a:off x="4139952" y="2348880"/>
            <a:ext cx="2808312" cy="77038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Honzíkova touha.</a:t>
            </a:r>
            <a:endParaRPr lang="cs-CZ" sz="24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7.77778E-6 L -0.33073 -0.69306 " pathEditMode="relative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44444E-6 L -0.28351 -0.16805 " pathEditMode="relative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22222E-6 L -0.18906 -0.18912 " pathEditMode="relative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44444E-6 L -0.20469 -0.17847 " pathEditMode="relative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7037E-7 L -0.3151 0.39907 " pathEditMode="relative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24744"/>
            <a:ext cx="4238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Jak Princ vypadal, popiš ho.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3429000"/>
            <a:ext cx="36760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 všechno Princ uměl 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149080"/>
            <a:ext cx="5681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Proč si Honzík chtěl vzít prince domů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1628800"/>
            <a:ext cx="36215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Byl velký jako babiččina stolička.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2123564"/>
            <a:ext cx="2226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Čumáček jako talíř.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2564904"/>
            <a:ext cx="2940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Ocas jako klička provázku.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4941168"/>
            <a:ext cx="45400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Kde mu chtěl připravit postel?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869160"/>
            <a:ext cx="25170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Honzíkova cesta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492896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32856"/>
            <a:ext cx="28600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 letadélku Káněti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3068960"/>
            <a:ext cx="19960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Adam a Otka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tx2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3933056"/>
            <a:ext cx="33457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Jak jel Vítek do Prahy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1052736"/>
            <a:ext cx="58128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Znáš některou z knížek Bohumila Říhy?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25144"/>
            <a:ext cx="724204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Použitá literatura: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Čítanka pro druhý ročník ZŠ,</a:t>
            </a:r>
            <a:br>
              <a:rPr lang="cs-CZ" dirty="0" smtClean="0"/>
            </a:br>
            <a:r>
              <a:rPr lang="cs-CZ" dirty="0" smtClean="0"/>
              <a:t>str.120</a:t>
            </a:r>
            <a:br>
              <a:rPr lang="cs-CZ" dirty="0" smtClean="0"/>
            </a:br>
            <a:r>
              <a:rPr lang="cs-CZ" dirty="0" smtClean="0"/>
              <a:t>Nakladatelství DIDAKTIS s.r.o.</a:t>
            </a:r>
            <a:br>
              <a:rPr lang="cs-CZ" dirty="0" smtClean="0"/>
            </a:br>
            <a:r>
              <a:rPr lang="cs-CZ" dirty="0" smtClean="0"/>
              <a:t>Kaštanová 141</a:t>
            </a:r>
            <a:br>
              <a:rPr lang="cs-CZ" dirty="0" smtClean="0"/>
            </a:br>
            <a:r>
              <a:rPr lang="cs-CZ" dirty="0" smtClean="0"/>
              <a:t>Brno</a:t>
            </a:r>
            <a:br>
              <a:rPr lang="cs-CZ" dirty="0" smtClean="0"/>
            </a:br>
            <a:r>
              <a:rPr lang="cs-CZ" dirty="0" smtClean="0"/>
              <a:t>2003 První vydání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 advClick="0" advTm="0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1321</TotalTime>
  <Words>192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Bohatý</vt:lpstr>
      <vt:lpstr>VY_32_INOVACE_17_                        ČTENÍ, 2.roč.</vt:lpstr>
      <vt:lpstr>Prezentace aplikace PowerPoint</vt:lpstr>
      <vt:lpstr>Prezentace aplikace PowerPoint</vt:lpstr>
      <vt:lpstr>Prezentace aplikace PowerPoint</vt:lpstr>
      <vt:lpstr>Prezentace aplikace PowerPoint</vt:lpstr>
      <vt:lpstr>Použitá literatura:  Čítanka pro druhý ročník ZŠ, str.120 Nakladatelství DIDAKTIS s.r.o. Kaštanová 141 Brno 2003 První vydání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VY_32_INOVACE_03                         ČTENÍ</dc:title>
  <dc:creator>uživatel</dc:creator>
  <cp:lastModifiedBy>Martin Králík</cp:lastModifiedBy>
  <cp:revision>119</cp:revision>
  <dcterms:created xsi:type="dcterms:W3CDTF">2011-06-19T16:04:11Z</dcterms:created>
  <dcterms:modified xsi:type="dcterms:W3CDTF">2012-03-02T08:07:47Z</dcterms:modified>
</cp:coreProperties>
</file>