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8" r:id="rId2"/>
    <p:sldId id="267" r:id="rId3"/>
    <p:sldId id="266" r:id="rId4"/>
    <p:sldId id="259" r:id="rId5"/>
    <p:sldId id="261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E00E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139" autoAdjust="0"/>
  </p:normalViewPr>
  <p:slideViewPr>
    <p:cSldViewPr>
      <p:cViewPr>
        <p:scale>
          <a:sx n="90" d="100"/>
          <a:sy n="90" d="100"/>
        </p:scale>
        <p:origin x="-72" y="7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1B89DD-EC83-44C4-854C-C7D0FFA8DD7A}" type="doc">
      <dgm:prSet loTypeId="urn:microsoft.com/office/officeart/2005/8/layout/orgChart1" loCatId="hierarchy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cs-CZ"/>
        </a:p>
      </dgm:t>
    </dgm:pt>
    <dgm:pt modelId="{474481E3-9D9C-4DD1-A6C9-DC233D0A3F51}" type="pres">
      <dgm:prSet presAssocID="{571B89DD-EC83-44C4-854C-C7D0FFA8DD7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</dgm:ptLst>
  <dgm:cxnLst>
    <dgm:cxn modelId="{EEF6883C-E60C-40BD-9F64-29AAB32CD05C}" type="presOf" srcId="{571B89DD-EC83-44C4-854C-C7D0FFA8DD7A}" destId="{474481E3-9D9C-4DD1-A6C9-DC233D0A3F51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A3863B-F2DC-4683-85A6-618759ABA694}" type="doc">
      <dgm:prSet loTypeId="urn:microsoft.com/office/officeart/2005/8/layout/hierarchy3" loCatId="relationship" qsTypeId="urn:microsoft.com/office/officeart/2005/8/quickstyle/simple5" qsCatId="simple" csTypeId="urn:microsoft.com/office/officeart/2005/8/colors/accent3_1" csCatId="accent3" phldr="1"/>
      <dgm:spPr/>
      <dgm:t>
        <a:bodyPr/>
        <a:lstStyle/>
        <a:p>
          <a:endParaRPr lang="cs-CZ"/>
        </a:p>
      </dgm:t>
    </dgm:pt>
    <dgm:pt modelId="{1F865531-D387-436B-BE70-286D48B6698A}">
      <dgm:prSet phldrT="[Text]"/>
      <dgm:spPr>
        <a:solidFill>
          <a:srgbClr val="90E00E"/>
        </a:solidFill>
      </dgm:spPr>
      <dgm:t>
        <a:bodyPr/>
        <a:lstStyle/>
        <a:p>
          <a:r>
            <a:rPr lang="cs-CZ" dirty="0" smtClean="0"/>
            <a:t>ROSTLINY</a:t>
          </a:r>
          <a:endParaRPr lang="cs-CZ" dirty="0"/>
        </a:p>
      </dgm:t>
    </dgm:pt>
    <dgm:pt modelId="{FC16D64E-6646-4059-9B90-31C1881A995D}" type="parTrans" cxnId="{58B73435-DB61-43B9-AC37-4D7AC0396159}">
      <dgm:prSet/>
      <dgm:spPr/>
      <dgm:t>
        <a:bodyPr/>
        <a:lstStyle/>
        <a:p>
          <a:endParaRPr lang="cs-CZ"/>
        </a:p>
      </dgm:t>
    </dgm:pt>
    <dgm:pt modelId="{46517CEF-7AF0-4567-8291-FA43EC1DD8D6}" type="sibTrans" cxnId="{58B73435-DB61-43B9-AC37-4D7AC0396159}">
      <dgm:prSet/>
      <dgm:spPr/>
      <dgm:t>
        <a:bodyPr/>
        <a:lstStyle/>
        <a:p>
          <a:endParaRPr lang="cs-CZ"/>
        </a:p>
      </dgm:t>
    </dgm:pt>
    <dgm:pt modelId="{35A51D13-3F16-4C01-BA59-6BCC7CDDA34E}">
      <dgm:prSet phldrT="[Text]"/>
      <dgm:spPr>
        <a:solidFill>
          <a:schemeClr val="accent3">
            <a:alpha val="90000"/>
          </a:schemeClr>
        </a:solidFill>
      </dgm:spPr>
      <dgm:t>
        <a:bodyPr/>
        <a:lstStyle/>
        <a:p>
          <a:r>
            <a:rPr lang="cs-CZ" dirty="0" smtClean="0"/>
            <a:t>kulturní</a:t>
          </a:r>
          <a:endParaRPr lang="cs-CZ" dirty="0"/>
        </a:p>
      </dgm:t>
    </dgm:pt>
    <dgm:pt modelId="{21322978-81E8-422A-A100-FD2BC7B6B783}" type="parTrans" cxnId="{CE29155D-C574-4630-98A1-FBEABAD3F8E7}">
      <dgm:prSet/>
      <dgm:spPr/>
      <dgm:t>
        <a:bodyPr/>
        <a:lstStyle/>
        <a:p>
          <a:endParaRPr lang="cs-CZ"/>
        </a:p>
      </dgm:t>
    </dgm:pt>
    <dgm:pt modelId="{433845B1-8500-4276-977C-26603B0F2DAE}" type="sibTrans" cxnId="{CE29155D-C574-4630-98A1-FBEABAD3F8E7}">
      <dgm:prSet/>
      <dgm:spPr/>
      <dgm:t>
        <a:bodyPr/>
        <a:lstStyle/>
        <a:p>
          <a:endParaRPr lang="cs-CZ"/>
        </a:p>
      </dgm:t>
    </dgm:pt>
    <dgm:pt modelId="{D60DCFB6-C63A-4CF9-86F7-DB5E0E60EBAB}">
      <dgm:prSet phldrT="[Text]"/>
      <dgm:spPr>
        <a:solidFill>
          <a:schemeClr val="accent3">
            <a:alpha val="90000"/>
          </a:schemeClr>
        </a:solidFill>
      </dgm:spPr>
      <dgm:t>
        <a:bodyPr/>
        <a:lstStyle/>
        <a:p>
          <a:r>
            <a:rPr lang="cs-CZ" dirty="0" smtClean="0"/>
            <a:t>plané</a:t>
          </a:r>
          <a:endParaRPr lang="cs-CZ" dirty="0"/>
        </a:p>
      </dgm:t>
    </dgm:pt>
    <dgm:pt modelId="{13647229-2B55-4197-A7B9-AB1D39C839EE}" type="parTrans" cxnId="{E0E4E92E-8B56-4591-B939-5046A85AD954}">
      <dgm:prSet/>
      <dgm:spPr/>
      <dgm:t>
        <a:bodyPr/>
        <a:lstStyle/>
        <a:p>
          <a:endParaRPr lang="cs-CZ"/>
        </a:p>
      </dgm:t>
    </dgm:pt>
    <dgm:pt modelId="{3E290980-DF98-4C82-8A7E-C0E0B516BF2E}" type="sibTrans" cxnId="{E0E4E92E-8B56-4591-B939-5046A85AD954}">
      <dgm:prSet/>
      <dgm:spPr/>
      <dgm:t>
        <a:bodyPr/>
        <a:lstStyle/>
        <a:p>
          <a:endParaRPr lang="cs-CZ"/>
        </a:p>
      </dgm:t>
    </dgm:pt>
    <dgm:pt modelId="{0345D89A-18D6-43F1-B419-889D22D0DD16}" type="pres">
      <dgm:prSet presAssocID="{D1A3863B-F2DC-4683-85A6-618759ABA69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D79D1FD1-4BEC-44FD-9F3F-F9BE9738C729}" type="pres">
      <dgm:prSet presAssocID="{1F865531-D387-436B-BE70-286D48B6698A}" presName="root" presStyleCnt="0"/>
      <dgm:spPr/>
    </dgm:pt>
    <dgm:pt modelId="{58166269-5B1B-4825-84A5-5C3604D76F63}" type="pres">
      <dgm:prSet presAssocID="{1F865531-D387-436B-BE70-286D48B6698A}" presName="rootComposite" presStyleCnt="0"/>
      <dgm:spPr/>
    </dgm:pt>
    <dgm:pt modelId="{8E82800A-B35E-4EC4-8B59-B6F360407BA6}" type="pres">
      <dgm:prSet presAssocID="{1F865531-D387-436B-BE70-286D48B6698A}" presName="rootText" presStyleLbl="node1" presStyleIdx="0" presStyleCnt="1" custScaleX="364413" custScaleY="301655"/>
      <dgm:spPr/>
      <dgm:t>
        <a:bodyPr/>
        <a:lstStyle/>
        <a:p>
          <a:endParaRPr lang="cs-CZ"/>
        </a:p>
      </dgm:t>
    </dgm:pt>
    <dgm:pt modelId="{D59AC77A-3E3E-495D-BEB4-DA716F6A8FBC}" type="pres">
      <dgm:prSet presAssocID="{1F865531-D387-436B-BE70-286D48B6698A}" presName="rootConnector" presStyleLbl="node1" presStyleIdx="0" presStyleCnt="1"/>
      <dgm:spPr/>
      <dgm:t>
        <a:bodyPr/>
        <a:lstStyle/>
        <a:p>
          <a:endParaRPr lang="cs-CZ"/>
        </a:p>
      </dgm:t>
    </dgm:pt>
    <dgm:pt modelId="{90033971-ACAB-4DED-B86F-379F7E2810E2}" type="pres">
      <dgm:prSet presAssocID="{1F865531-D387-436B-BE70-286D48B6698A}" presName="childShape" presStyleCnt="0"/>
      <dgm:spPr/>
    </dgm:pt>
    <dgm:pt modelId="{5E413BC8-D82F-412E-B726-7EBC39696FAD}" type="pres">
      <dgm:prSet presAssocID="{21322978-81E8-422A-A100-FD2BC7B6B783}" presName="Name13" presStyleLbl="parChTrans1D2" presStyleIdx="0" presStyleCnt="2"/>
      <dgm:spPr/>
      <dgm:t>
        <a:bodyPr/>
        <a:lstStyle/>
        <a:p>
          <a:endParaRPr lang="cs-CZ"/>
        </a:p>
      </dgm:t>
    </dgm:pt>
    <dgm:pt modelId="{168EF5D2-B018-479E-ACF3-EC3F80C4D2F6}" type="pres">
      <dgm:prSet presAssocID="{35A51D13-3F16-4C01-BA59-6BCC7CDDA34E}" presName="childText" presStyleLbl="bgAcc1" presStyleIdx="0" presStyleCnt="2" custScaleX="222231" custScaleY="18971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4B46E69-7C1D-461A-9B24-C8A17072E365}" type="pres">
      <dgm:prSet presAssocID="{13647229-2B55-4197-A7B9-AB1D39C839EE}" presName="Name13" presStyleLbl="parChTrans1D2" presStyleIdx="1" presStyleCnt="2"/>
      <dgm:spPr/>
      <dgm:t>
        <a:bodyPr/>
        <a:lstStyle/>
        <a:p>
          <a:endParaRPr lang="cs-CZ"/>
        </a:p>
      </dgm:t>
    </dgm:pt>
    <dgm:pt modelId="{1D6848CF-3274-4136-B80A-9F03AD0BFB00}" type="pres">
      <dgm:prSet presAssocID="{D60DCFB6-C63A-4CF9-86F7-DB5E0E60EBAB}" presName="childText" presStyleLbl="bgAcc1" presStyleIdx="1" presStyleCnt="2" custScaleX="223543" custScaleY="19132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E29155D-C574-4630-98A1-FBEABAD3F8E7}" srcId="{1F865531-D387-436B-BE70-286D48B6698A}" destId="{35A51D13-3F16-4C01-BA59-6BCC7CDDA34E}" srcOrd="0" destOrd="0" parTransId="{21322978-81E8-422A-A100-FD2BC7B6B783}" sibTransId="{433845B1-8500-4276-977C-26603B0F2DAE}"/>
    <dgm:cxn modelId="{339FF5D1-781B-48F6-B1CF-B44024EA5964}" type="presOf" srcId="{D60DCFB6-C63A-4CF9-86F7-DB5E0E60EBAB}" destId="{1D6848CF-3274-4136-B80A-9F03AD0BFB00}" srcOrd="0" destOrd="0" presId="urn:microsoft.com/office/officeart/2005/8/layout/hierarchy3"/>
    <dgm:cxn modelId="{58B73435-DB61-43B9-AC37-4D7AC0396159}" srcId="{D1A3863B-F2DC-4683-85A6-618759ABA694}" destId="{1F865531-D387-436B-BE70-286D48B6698A}" srcOrd="0" destOrd="0" parTransId="{FC16D64E-6646-4059-9B90-31C1881A995D}" sibTransId="{46517CEF-7AF0-4567-8291-FA43EC1DD8D6}"/>
    <dgm:cxn modelId="{E0E4E92E-8B56-4591-B939-5046A85AD954}" srcId="{1F865531-D387-436B-BE70-286D48B6698A}" destId="{D60DCFB6-C63A-4CF9-86F7-DB5E0E60EBAB}" srcOrd="1" destOrd="0" parTransId="{13647229-2B55-4197-A7B9-AB1D39C839EE}" sibTransId="{3E290980-DF98-4C82-8A7E-C0E0B516BF2E}"/>
    <dgm:cxn modelId="{2FFBCE06-0485-4B38-8B79-A7503F7AA7F2}" type="presOf" srcId="{35A51D13-3F16-4C01-BA59-6BCC7CDDA34E}" destId="{168EF5D2-B018-479E-ACF3-EC3F80C4D2F6}" srcOrd="0" destOrd="0" presId="urn:microsoft.com/office/officeart/2005/8/layout/hierarchy3"/>
    <dgm:cxn modelId="{C5040E32-535A-4284-B8B4-EFA36D46EFBB}" type="presOf" srcId="{D1A3863B-F2DC-4683-85A6-618759ABA694}" destId="{0345D89A-18D6-43F1-B419-889D22D0DD16}" srcOrd="0" destOrd="0" presId="urn:microsoft.com/office/officeart/2005/8/layout/hierarchy3"/>
    <dgm:cxn modelId="{79AFF221-2A9D-46B1-B4B2-6F28026DC67D}" type="presOf" srcId="{1F865531-D387-436B-BE70-286D48B6698A}" destId="{D59AC77A-3E3E-495D-BEB4-DA716F6A8FBC}" srcOrd="1" destOrd="0" presId="urn:microsoft.com/office/officeart/2005/8/layout/hierarchy3"/>
    <dgm:cxn modelId="{D0F14AF1-1C59-4200-88B8-504B1FF46CF1}" type="presOf" srcId="{1F865531-D387-436B-BE70-286D48B6698A}" destId="{8E82800A-B35E-4EC4-8B59-B6F360407BA6}" srcOrd="0" destOrd="0" presId="urn:microsoft.com/office/officeart/2005/8/layout/hierarchy3"/>
    <dgm:cxn modelId="{A02D6E4B-E59E-4854-B569-B76F3B473019}" type="presOf" srcId="{13647229-2B55-4197-A7B9-AB1D39C839EE}" destId="{04B46E69-7C1D-461A-9B24-C8A17072E365}" srcOrd="0" destOrd="0" presId="urn:microsoft.com/office/officeart/2005/8/layout/hierarchy3"/>
    <dgm:cxn modelId="{A87BCCD0-5D4C-4BBC-A7A3-CEDEBF5E8054}" type="presOf" srcId="{21322978-81E8-422A-A100-FD2BC7B6B783}" destId="{5E413BC8-D82F-412E-B726-7EBC39696FAD}" srcOrd="0" destOrd="0" presId="urn:microsoft.com/office/officeart/2005/8/layout/hierarchy3"/>
    <dgm:cxn modelId="{6AF69067-FA9F-4FB1-AFE1-643714966E72}" type="presParOf" srcId="{0345D89A-18D6-43F1-B419-889D22D0DD16}" destId="{D79D1FD1-4BEC-44FD-9F3F-F9BE9738C729}" srcOrd="0" destOrd="0" presId="urn:microsoft.com/office/officeart/2005/8/layout/hierarchy3"/>
    <dgm:cxn modelId="{2FE695F6-AA48-4D53-A229-E08F61C2B7A9}" type="presParOf" srcId="{D79D1FD1-4BEC-44FD-9F3F-F9BE9738C729}" destId="{58166269-5B1B-4825-84A5-5C3604D76F63}" srcOrd="0" destOrd="0" presId="urn:microsoft.com/office/officeart/2005/8/layout/hierarchy3"/>
    <dgm:cxn modelId="{49E5339E-4A5F-4C2D-8B30-4B0B040ED549}" type="presParOf" srcId="{58166269-5B1B-4825-84A5-5C3604D76F63}" destId="{8E82800A-B35E-4EC4-8B59-B6F360407BA6}" srcOrd="0" destOrd="0" presId="urn:microsoft.com/office/officeart/2005/8/layout/hierarchy3"/>
    <dgm:cxn modelId="{02EE5904-98B0-4CF3-92F6-5FAA96F30528}" type="presParOf" srcId="{58166269-5B1B-4825-84A5-5C3604D76F63}" destId="{D59AC77A-3E3E-495D-BEB4-DA716F6A8FBC}" srcOrd="1" destOrd="0" presId="urn:microsoft.com/office/officeart/2005/8/layout/hierarchy3"/>
    <dgm:cxn modelId="{51A2EA88-BA9E-45D2-9D0B-C4BEED46B88A}" type="presParOf" srcId="{D79D1FD1-4BEC-44FD-9F3F-F9BE9738C729}" destId="{90033971-ACAB-4DED-B86F-379F7E2810E2}" srcOrd="1" destOrd="0" presId="urn:microsoft.com/office/officeart/2005/8/layout/hierarchy3"/>
    <dgm:cxn modelId="{82F84EE0-9904-44D3-BDD1-1F0018281818}" type="presParOf" srcId="{90033971-ACAB-4DED-B86F-379F7E2810E2}" destId="{5E413BC8-D82F-412E-B726-7EBC39696FAD}" srcOrd="0" destOrd="0" presId="urn:microsoft.com/office/officeart/2005/8/layout/hierarchy3"/>
    <dgm:cxn modelId="{E64471D8-0844-4C53-BA4D-683A092DC4C0}" type="presParOf" srcId="{90033971-ACAB-4DED-B86F-379F7E2810E2}" destId="{168EF5D2-B018-479E-ACF3-EC3F80C4D2F6}" srcOrd="1" destOrd="0" presId="urn:microsoft.com/office/officeart/2005/8/layout/hierarchy3"/>
    <dgm:cxn modelId="{51857D5A-9130-4B81-AA7C-C8BE29E5862D}" type="presParOf" srcId="{90033971-ACAB-4DED-B86F-379F7E2810E2}" destId="{04B46E69-7C1D-461A-9B24-C8A17072E365}" srcOrd="2" destOrd="0" presId="urn:microsoft.com/office/officeart/2005/8/layout/hierarchy3"/>
    <dgm:cxn modelId="{7FFC3B8C-06E6-4D0B-A16D-BFC6ECBCA31B}" type="presParOf" srcId="{90033971-ACAB-4DED-B86F-379F7E2810E2}" destId="{1D6848CF-3274-4136-B80A-9F03AD0BFB00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2800A-B35E-4EC4-8B59-B6F360407BA6}">
      <dsp:nvSpPr>
        <dsp:cNvPr id="0" name=""/>
        <dsp:cNvSpPr/>
      </dsp:nvSpPr>
      <dsp:spPr>
        <a:xfrm>
          <a:off x="1027749" y="1016"/>
          <a:ext cx="4040500" cy="1672329"/>
        </a:xfrm>
        <a:prstGeom prst="roundRect">
          <a:avLst>
            <a:gd name="adj" fmla="val 10000"/>
          </a:avLst>
        </a:prstGeom>
        <a:solidFill>
          <a:srgbClr val="90E00E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ROSTLINY</a:t>
          </a:r>
          <a:endParaRPr lang="cs-CZ" sz="6500" kern="1200" dirty="0"/>
        </a:p>
      </dsp:txBody>
      <dsp:txXfrm>
        <a:off x="1076730" y="49997"/>
        <a:ext cx="3942538" cy="1574367"/>
      </dsp:txXfrm>
    </dsp:sp>
    <dsp:sp modelId="{5E413BC8-D82F-412E-B726-7EBC39696FAD}">
      <dsp:nvSpPr>
        <dsp:cNvPr id="0" name=""/>
        <dsp:cNvSpPr/>
      </dsp:nvSpPr>
      <dsp:spPr>
        <a:xfrm>
          <a:off x="1431799" y="1673346"/>
          <a:ext cx="404050" cy="6644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4477"/>
              </a:lnTo>
              <a:lnTo>
                <a:pt x="404050" y="664477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8EF5D2-B018-479E-ACF3-EC3F80C4D2F6}">
      <dsp:nvSpPr>
        <dsp:cNvPr id="0" name=""/>
        <dsp:cNvSpPr/>
      </dsp:nvSpPr>
      <dsp:spPr>
        <a:xfrm>
          <a:off x="1835849" y="1811942"/>
          <a:ext cx="1971223" cy="1051762"/>
        </a:xfrm>
        <a:prstGeom prst="roundRect">
          <a:avLst>
            <a:gd name="adj" fmla="val 10000"/>
          </a:avLst>
        </a:prstGeom>
        <a:solidFill>
          <a:schemeClr val="accent3">
            <a:alpha val="90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1915" tIns="54610" rIns="81915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kulturní</a:t>
          </a:r>
          <a:endParaRPr lang="cs-CZ" sz="4300" kern="1200" dirty="0"/>
        </a:p>
      </dsp:txBody>
      <dsp:txXfrm>
        <a:off x="1866654" y="1842747"/>
        <a:ext cx="1909613" cy="990152"/>
      </dsp:txXfrm>
    </dsp:sp>
    <dsp:sp modelId="{04B46E69-7C1D-461A-9B24-C8A17072E365}">
      <dsp:nvSpPr>
        <dsp:cNvPr id="0" name=""/>
        <dsp:cNvSpPr/>
      </dsp:nvSpPr>
      <dsp:spPr>
        <a:xfrm>
          <a:off x="1431799" y="1673346"/>
          <a:ext cx="404050" cy="18592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9295"/>
              </a:lnTo>
              <a:lnTo>
                <a:pt x="404050" y="1859295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6848CF-3274-4136-B80A-9F03AD0BFB00}">
      <dsp:nvSpPr>
        <dsp:cNvPr id="0" name=""/>
        <dsp:cNvSpPr/>
      </dsp:nvSpPr>
      <dsp:spPr>
        <a:xfrm>
          <a:off x="1835849" y="3002300"/>
          <a:ext cx="1982861" cy="1060682"/>
        </a:xfrm>
        <a:prstGeom prst="roundRect">
          <a:avLst>
            <a:gd name="adj" fmla="val 10000"/>
          </a:avLst>
        </a:prstGeom>
        <a:solidFill>
          <a:schemeClr val="accent3">
            <a:alpha val="90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1915" tIns="54610" rIns="81915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plané</a:t>
          </a:r>
          <a:endParaRPr lang="cs-CZ" sz="4300" kern="1200" dirty="0"/>
        </a:p>
      </dsp:txBody>
      <dsp:txXfrm>
        <a:off x="1866915" y="3033366"/>
        <a:ext cx="1920729" cy="9985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5488F-8404-412D-9489-B75CFC7FAD91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013D6-909F-4995-B31E-8AFBBC1600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159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013D6-909F-4995-B31E-8AFBBC1600C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832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http://office.microsoft.com/cs-cz/images/results.aspx?qu=raj%C4%8De&amp;ex=1#ai:MC900239543|</a:t>
            </a:r>
          </a:p>
          <a:p>
            <a:r>
              <a:rPr lang="cs-CZ" dirty="0" smtClean="0"/>
              <a:t>http://office.microsoft.com/cs-cz/images/similar.aspx#ai:MC900123235|</a:t>
            </a:r>
          </a:p>
          <a:p>
            <a:r>
              <a:rPr lang="cs-CZ" dirty="0" smtClean="0"/>
              <a:t>http://office.microsoft.com/cs-cz/images/similar.aspx#ai:MC900391502|</a:t>
            </a:r>
          </a:p>
          <a:p>
            <a:r>
              <a:rPr lang="cs-CZ" dirty="0" smtClean="0"/>
              <a:t>http://office.microsoft.com/cs-cz/images/similar.aspx#ai:MC900391500|</a:t>
            </a:r>
          </a:p>
          <a:p>
            <a:r>
              <a:rPr lang="cs-CZ" smtClean="0"/>
              <a:t>http://office.microsoft.com/cs-cz/images/similar.aspx#ai:MC900391490|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013D6-909F-4995-B31E-8AFBBC1600C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809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60D8B-E0DD-42F1-9A0E-C28810131650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B0F7B-C5D1-4D3E-9C57-2CB32897E0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8/82/Taraxacum_officinalis_DSC02042.JPG?uselang=cs" TargetMode="External"/><Relationship Id="rId3" Type="http://schemas.openxmlformats.org/officeDocument/2006/relationships/hyperlink" Target="http://upload.wikimedia.org/wikipedia/commons/b/bc/Doperwt_rijserwt_peulen_Pisum_sativum.jpg" TargetMode="External"/><Relationship Id="rId7" Type="http://schemas.openxmlformats.org/officeDocument/2006/relationships/hyperlink" Target="http://upload.wikimedia.org/wikipedia/commons/2/27/Bellis_perennis_001.JPG?uselang=cs" TargetMode="External"/><Relationship Id="rId2" Type="http://schemas.openxmlformats.org/officeDocument/2006/relationships/hyperlink" Target="http://www.microsoft.office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8/8f/Solanum_lycopersicum_003.JPG?uselang=cs" TargetMode="External"/><Relationship Id="rId11" Type="http://schemas.openxmlformats.org/officeDocument/2006/relationships/image" Target="../media/image1.png"/><Relationship Id="rId5" Type="http://schemas.openxmlformats.org/officeDocument/2006/relationships/hyperlink" Target="http://upload.wikimedia.org/wikipedia/commons/f/f9/Apricots.jpg" TargetMode="External"/><Relationship Id="rId10" Type="http://schemas.openxmlformats.org/officeDocument/2006/relationships/hyperlink" Target="http://upload.wikimedia.org/wikipedia/commons/e/e3/Betula_aetnensis.jpg?uselang=cs" TargetMode="External"/><Relationship Id="rId4" Type="http://schemas.openxmlformats.org/officeDocument/2006/relationships/hyperlink" Target="http://upload.wikimedia.org/wikipedia/commons/3/3c/Pommes_vertes.JPG?uselang=cs" TargetMode="External"/><Relationship Id="rId9" Type="http://schemas.openxmlformats.org/officeDocument/2006/relationships/hyperlink" Target="http://upload.wikimedia.org/wikipedia/commons/7/78/Anthriscus_sylvestris_Fluitenkruidbloemen.jpg?uselang=cs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2.png"/><Relationship Id="rId7" Type="http://schemas.openxmlformats.org/officeDocument/2006/relationships/image" Target="../media/image1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Společenstva okolí lidských obydlí</a:t>
            </a:r>
            <a:b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Rostliny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 algn="ctr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Člověk a </a:t>
            </a: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jeho svět  (Přírodověda 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pro 4. ročník)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CZ.1.07/1.4.00/21.0866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Šablona: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VY_32_INOVACE_03_SPOLEČENSTVA OKOLÍ LIDSKÝCH OBYDLÍ - ROSTLINY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Sada: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Druh materiálu: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DUM</a:t>
            </a:r>
            <a:r>
              <a:rPr lang="cs-CZ" sz="16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č. 3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Jméno autora: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Jana Weberová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Škola: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ZŠ A MŠ Cholina, okres Olomouc, příspěvková organizace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        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Cholina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35, 783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22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 smtClean="0">
                <a:solidFill>
                  <a:prstClr val="black"/>
                </a:solidFill>
                <a:latin typeface="Calibri"/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10. 8. 2011</a:t>
            </a:r>
            <a:endParaRPr lang="cs-CZ" sz="1600" b="1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Přírodověda</a:t>
            </a:r>
            <a:endParaRPr lang="cs-CZ" sz="1600" dirty="0">
              <a:solidFill>
                <a:prstClr val="black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Ročník: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čtvrtý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Anotace: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Materiál 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(DUM) slouží k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seznámení s rostlinami v okolí lidských obydlí.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                 Je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určen ke společné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práci, která 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proběhne na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interaktivní tabuli</a:t>
            </a:r>
            <a:r>
              <a:rPr lang="cs-CZ" sz="1600" dirty="0">
                <a:solidFill>
                  <a:prstClr val="black"/>
                </a:solidFill>
                <a:latin typeface="Calibri"/>
              </a:rPr>
              <a:t>. 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r>
              <a:rPr lang="cs-CZ" sz="1600" b="1" dirty="0">
                <a:solidFill>
                  <a:prstClr val="black"/>
                </a:solidFill>
                <a:latin typeface="Calibri"/>
              </a:rPr>
              <a:t>Klíčová slova:  </a:t>
            </a:r>
            <a:r>
              <a:rPr lang="cs-CZ" sz="1600" dirty="0" smtClean="0">
                <a:solidFill>
                  <a:prstClr val="black"/>
                </a:solidFill>
                <a:latin typeface="Calibri"/>
              </a:rPr>
              <a:t>rostliny kulturní a plané</a:t>
            </a: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6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0874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299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5433" y="116632"/>
            <a:ext cx="8136904" cy="924475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Společenstva okolí lidských obydlí</a:t>
            </a:r>
            <a:b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3600" dirty="0" smtClean="0">
                <a:solidFill>
                  <a:prstClr val="black"/>
                </a:solidFill>
                <a:ea typeface="+mn-ea"/>
                <a:cs typeface="+mn-cs"/>
              </a:rPr>
              <a:t>Rostliny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81397" y="980728"/>
            <a:ext cx="8784976" cy="487807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1400" b="1" dirty="0" smtClean="0">
                <a:solidFill>
                  <a:prstClr val="black"/>
                </a:solidFill>
                <a:latin typeface="Calibri"/>
              </a:rPr>
              <a:t>Zdroje</a:t>
            </a:r>
            <a:r>
              <a:rPr lang="cs-CZ" sz="1400" dirty="0" smtClean="0">
                <a:solidFill>
                  <a:prstClr val="black"/>
                </a:solidFill>
                <a:latin typeface="Calibri"/>
              </a:rPr>
              <a:t>: </a:t>
            </a:r>
            <a:r>
              <a:rPr lang="cs-CZ" sz="1400" dirty="0" smtClean="0">
                <a:solidFill>
                  <a:schemeClr val="tx1"/>
                </a:solidFill>
                <a:latin typeface="Calibri"/>
              </a:rPr>
              <a:t> </a:t>
            </a:r>
            <a:r>
              <a:rPr lang="cs-CZ" sz="1400" dirty="0" smtClean="0">
                <a:solidFill>
                  <a:schemeClr val="tx1"/>
                </a:solidFill>
                <a:latin typeface="Calibri"/>
                <a:hlinkClick r:id="rId2"/>
              </a:rPr>
              <a:t>www.microsoft.office.cz</a:t>
            </a:r>
            <a:r>
              <a:rPr lang="cs-CZ" sz="1400" dirty="0" smtClean="0">
                <a:solidFill>
                  <a:schemeClr val="tx1"/>
                </a:solidFill>
                <a:latin typeface="Calibri"/>
              </a:rPr>
              <a:t> ,  </a:t>
            </a:r>
            <a:r>
              <a:rPr lang="cs-CZ" sz="1400" dirty="0"/>
              <a:t>autorka,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upload.wikimedia.org/wikipedia/commons/b/bc/Doperwt_rijserwt_peulen_Pisum_sativum.jpg</a:t>
            </a:r>
            <a:r>
              <a:rPr lang="cs-CZ" sz="1400" dirty="0"/>
              <a:t>,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upload.wikimedia.org/wikipedia/commons/3/3c/Pommes_vertes.JPG?uselang=cs</a:t>
            </a:r>
            <a:r>
              <a:rPr lang="cs-CZ" sz="1400" dirty="0"/>
              <a:t>,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upload.wikimedia.org/wikipedia/commons/f/f9/Apricots.jpg</a:t>
            </a:r>
            <a:r>
              <a:rPr lang="cs-CZ" sz="1400" dirty="0"/>
              <a:t>,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upload.wikimedia.org/wikipedia/commons/8/8f/Solanum_lycopersicum_003.JPG?uselang=cs</a:t>
            </a:r>
            <a:r>
              <a:rPr lang="cs-CZ" sz="1400" dirty="0"/>
              <a:t>, </a:t>
            </a:r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upload.wikimedia.org/wikipedia/commons/2/27/Bellis_perennis_001.JPG?uselang=cs</a:t>
            </a:r>
            <a:r>
              <a:rPr lang="cs-CZ" sz="1400" dirty="0"/>
              <a:t>, </a:t>
            </a:r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upload.wikimedia.org/wikipedia/commons/8/82/Taraxacum_officinalis_DSC02042.JPG?uselang=cs</a:t>
            </a:r>
            <a:r>
              <a:rPr lang="cs-CZ" sz="1400" dirty="0"/>
              <a:t>, </a:t>
            </a:r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upload.wikimedia.org/wikipedia/commons/7/78/Anthriscus_sylvestris_Fluitenkruidbloemen.jpg?uselang=cs</a:t>
            </a:r>
            <a:r>
              <a:rPr lang="cs-CZ" sz="1400" dirty="0"/>
              <a:t>, </a:t>
            </a:r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upload.wikimedia.org/wikipedia/commons/e/e3/Betula_aetnensis.jpg?uselang=cs</a:t>
            </a:r>
            <a:endParaRPr lang="cs-CZ" sz="1400" dirty="0" smtClean="0">
              <a:solidFill>
                <a:schemeClr val="tx1"/>
              </a:solidFill>
              <a:latin typeface="Calibri"/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200" dirty="0">
              <a:solidFill>
                <a:schemeClr val="bg1"/>
              </a:solidFill>
            </a:endParaRPr>
          </a:p>
          <a:p>
            <a:pPr marL="0" lvl="0" indent="0" defTabSz="914400">
              <a:spcAft>
                <a:spcPts val="0"/>
              </a:spcAft>
              <a:buClrTx/>
              <a:buNone/>
            </a:pPr>
            <a:endParaRPr lang="cs-CZ" sz="1700" dirty="0">
              <a:solidFill>
                <a:schemeClr val="bg1"/>
              </a:solidFill>
              <a:latin typeface="Calibri"/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3256"/>
            <a:ext cx="63404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682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ázek 14" descr="DOME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TextovéPole 20"/>
          <p:cNvSpPr txBox="1"/>
          <p:nvPr/>
        </p:nvSpPr>
        <p:spPr>
          <a:xfrm>
            <a:off x="2339752" y="1340768"/>
            <a:ext cx="38884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SPOLEČENSTVA OKOLÍ </a:t>
            </a:r>
          </a:p>
          <a:p>
            <a:pPr algn="ctr"/>
            <a:r>
              <a:rPr lang="cs-CZ" sz="4000" dirty="0" smtClean="0"/>
              <a:t>LIDSKÝCH OBYDLÍ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900213933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31884372"/>
              </p:ext>
            </p:extLst>
          </p:nvPr>
        </p:nvGraphicFramePr>
        <p:xfrm>
          <a:off x="467544" y="1397000"/>
          <a:ext cx="7200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32998944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BBAlpha Sans" pitchFamily="34" charset="0"/>
                <a:ea typeface="BatangChe" pitchFamily="49" charset="-127"/>
              </a:rPr>
              <a:t>rostliny</a:t>
            </a:r>
            <a:endParaRPr lang="cs-CZ" b="1" dirty="0">
              <a:latin typeface="BBAlpha Sans" pitchFamily="34" charset="0"/>
              <a:ea typeface="BatangChe" pitchFamily="49" charset="-127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980729"/>
            <a:ext cx="4040188" cy="504056"/>
          </a:xfrm>
        </p:spPr>
        <p:txBody>
          <a:bodyPr/>
          <a:lstStyle/>
          <a:p>
            <a:pPr algn="ctr"/>
            <a:r>
              <a:rPr lang="cs-CZ" dirty="0" smtClean="0">
                <a:latin typeface="BBAlpha Sans" pitchFamily="34" charset="0"/>
                <a:ea typeface="BBGlobal Sans" pitchFamily="50" charset="-128"/>
                <a:cs typeface="BBGlobal Sans" pitchFamily="50" charset="-128"/>
              </a:rPr>
              <a:t>kulturní</a:t>
            </a:r>
            <a:endParaRPr lang="cs-CZ" dirty="0">
              <a:latin typeface="BBAlpha Sans" pitchFamily="34" charset="0"/>
              <a:ea typeface="BBGlobal Sans" pitchFamily="50" charset="-128"/>
              <a:cs typeface="BBGlobal Sans" pitchFamily="50" charset="-128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980729"/>
            <a:ext cx="4041775" cy="504055"/>
          </a:xfrm>
        </p:spPr>
        <p:txBody>
          <a:bodyPr/>
          <a:lstStyle/>
          <a:p>
            <a:pPr algn="ctr"/>
            <a:r>
              <a:rPr lang="cs-CZ" dirty="0" smtClean="0">
                <a:latin typeface="BBAlpha Sans" pitchFamily="34" charset="0"/>
              </a:rPr>
              <a:t>plané</a:t>
            </a:r>
            <a:endParaRPr lang="cs-CZ" dirty="0">
              <a:latin typeface="BBAlpha Sans" pitchFamily="34" charset="0"/>
            </a:endParaRPr>
          </a:p>
        </p:txBody>
      </p:sp>
      <p:pic>
        <p:nvPicPr>
          <p:cNvPr id="1026" name="Picture 2" descr="C:\Users\PC-0C4S\Desktop\OOOBBBRRRAAAZZZKKKYYY\WWIIKKIIMMEEDDIIAA\hrách setý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6063"/>
            <a:ext cx="2286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-0C4S\Desktop\OOOBBBRRRAAAZZZKKKYYY\WWIIKKIIMMEEDDIIAA\jablk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1919766"/>
            <a:ext cx="3425957" cy="256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-0C4S\Desktop\OOOBBBRRRAAAZZZKKKYYY\WWIIKKIIMMEEDDIIAA\meruňka ob.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0" y="3036317"/>
            <a:ext cx="3390222" cy="255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-0C4S\Desktop\OOOBBBRRRAAAZZZKKKYYY\WWIIKKIIMMEEDDIIAA\rajče jedlé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686" y="3036317"/>
            <a:ext cx="2575894" cy="342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-0C4S\Desktop\OOOBBBRRRAAAZZZKKKYYY\WWIIKKIIMMEEDDIIAA\sedmikráska chudobk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420" y="1502877"/>
            <a:ext cx="3714580" cy="2785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-0C4S\Desktop\OOOBBBRRRAAAZZZKKKYYY\WWIIKKIIMMEEDDIIAA\pampeliška lékařská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85" y="1919766"/>
            <a:ext cx="21431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-0C4S\Desktop\OOOBBBRRRAAAZZZKKKYYY\WWIIKKIIMMEEDDIIAA\kerblík lesní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077" y="3204500"/>
            <a:ext cx="3662363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-0C4S\Desktop\OOOBBBRRRAAAZZZKKKYYY\WWIIKKIIMMEEDDIIAA\bříza bělokorá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941" y="2559787"/>
            <a:ext cx="2247900" cy="303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00"/>
                            </p:stCondLst>
                            <p:childTnLst>
                              <p:par>
                                <p:cTn id="2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OME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97359"/>
            <a:ext cx="576064" cy="903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24" y="4761148"/>
            <a:ext cx="576064" cy="941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919" y="5157192"/>
            <a:ext cx="720079" cy="919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849283"/>
            <a:ext cx="1008112" cy="61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166985"/>
            <a:ext cx="864096" cy="599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749" y="5672407"/>
            <a:ext cx="995156" cy="559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8434" y="4532563"/>
            <a:ext cx="704421" cy="79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124" y="5017973"/>
            <a:ext cx="783283" cy="566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333" y="5306136"/>
            <a:ext cx="648071" cy="55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009" y="5617025"/>
            <a:ext cx="758642" cy="617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403" y="4730589"/>
            <a:ext cx="580002" cy="594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88" y="4903236"/>
            <a:ext cx="468430" cy="527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742" y="5244564"/>
            <a:ext cx="427613" cy="481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851" y="5485331"/>
            <a:ext cx="521504" cy="572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715" y="5726099"/>
            <a:ext cx="523294" cy="57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757" y="4761148"/>
            <a:ext cx="501136" cy="563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0" name="Picture 1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850" y="5013176"/>
            <a:ext cx="504056" cy="463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1" name="Picture 1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428" y="5292726"/>
            <a:ext cx="560217" cy="473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77" y="5529366"/>
            <a:ext cx="587684" cy="493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3" name="Picture 2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76" y="5800956"/>
            <a:ext cx="494967" cy="551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5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2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75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25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75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25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75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10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225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35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193</Words>
  <Application>Microsoft Office PowerPoint</Application>
  <PresentationFormat>Předvádění na obrazovce (4:3)</PresentationFormat>
  <Paragraphs>35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Společenstva okolí lidských obydlí Rostliny</vt:lpstr>
      <vt:lpstr>Společenstva okolí lidských obydlí Rostliny</vt:lpstr>
      <vt:lpstr>Prezentace aplikace PowerPoint</vt:lpstr>
      <vt:lpstr>Prezentace aplikace PowerPoint</vt:lpstr>
      <vt:lpstr>rostliny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slatinice</dc:creator>
  <cp:lastModifiedBy>PC-0C4S</cp:lastModifiedBy>
  <cp:revision>56</cp:revision>
  <dcterms:created xsi:type="dcterms:W3CDTF">2011-10-10T19:16:41Z</dcterms:created>
  <dcterms:modified xsi:type="dcterms:W3CDTF">2012-07-16T08:29:30Z</dcterms:modified>
</cp:coreProperties>
</file>