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2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D2742F-549F-4853-A832-BBF2E6D7B20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38F310A-2029-4E8C-AD60-768B4731196D}">
      <dgm:prSet phldrT="[Text]"/>
      <dgm:spPr/>
      <dgm:t>
        <a:bodyPr/>
        <a:lstStyle/>
        <a:p>
          <a:r>
            <a:rPr lang="cs-CZ" dirty="0" smtClean="0"/>
            <a:t>VODY</a:t>
          </a:r>
          <a:endParaRPr lang="cs-CZ" dirty="0"/>
        </a:p>
      </dgm:t>
    </dgm:pt>
    <dgm:pt modelId="{29F43143-A352-464C-ABC9-CB9E886BD4BC}" type="parTrans" cxnId="{2F71FD69-0950-43A4-93A3-A38E49CB771C}">
      <dgm:prSet/>
      <dgm:spPr/>
      <dgm:t>
        <a:bodyPr/>
        <a:lstStyle/>
        <a:p>
          <a:endParaRPr lang="cs-CZ"/>
        </a:p>
      </dgm:t>
    </dgm:pt>
    <dgm:pt modelId="{7E68316E-346D-4BE1-AE89-C6419249AE15}" type="sibTrans" cxnId="{2F71FD69-0950-43A4-93A3-A38E49CB771C}">
      <dgm:prSet/>
      <dgm:spPr/>
      <dgm:t>
        <a:bodyPr/>
        <a:lstStyle/>
        <a:p>
          <a:endParaRPr lang="cs-CZ"/>
        </a:p>
      </dgm:t>
    </dgm:pt>
    <dgm:pt modelId="{D7670250-8DC8-4FBA-883C-43442F0F46DC}">
      <dgm:prSet phldrT="[Text]"/>
      <dgm:spPr/>
      <dgm:t>
        <a:bodyPr/>
        <a:lstStyle/>
        <a:p>
          <a:r>
            <a:rPr lang="cs-CZ" dirty="0" smtClean="0"/>
            <a:t>stojaté</a:t>
          </a:r>
          <a:endParaRPr lang="cs-CZ" dirty="0"/>
        </a:p>
      </dgm:t>
    </dgm:pt>
    <dgm:pt modelId="{C5E52B8D-8DD4-4380-8653-E287880F661F}" type="parTrans" cxnId="{E7E88C8D-41B3-4813-AC11-103FF86D294A}">
      <dgm:prSet/>
      <dgm:spPr/>
      <dgm:t>
        <a:bodyPr/>
        <a:lstStyle/>
        <a:p>
          <a:endParaRPr lang="cs-CZ"/>
        </a:p>
      </dgm:t>
    </dgm:pt>
    <dgm:pt modelId="{B571BA52-9235-4B61-91F4-315160F607BE}" type="sibTrans" cxnId="{E7E88C8D-41B3-4813-AC11-103FF86D294A}">
      <dgm:prSet/>
      <dgm:spPr/>
      <dgm:t>
        <a:bodyPr/>
        <a:lstStyle/>
        <a:p>
          <a:endParaRPr lang="cs-CZ"/>
        </a:p>
      </dgm:t>
    </dgm:pt>
    <dgm:pt modelId="{D3EF03A3-A887-4672-B8C5-C4015F093897}">
      <dgm:prSet phldrT="[Text]"/>
      <dgm:spPr/>
      <dgm:t>
        <a:bodyPr/>
        <a:lstStyle/>
        <a:p>
          <a:r>
            <a:rPr lang="cs-CZ" dirty="0" smtClean="0"/>
            <a:t>tekoucí</a:t>
          </a:r>
          <a:endParaRPr lang="cs-CZ" dirty="0"/>
        </a:p>
      </dgm:t>
    </dgm:pt>
    <dgm:pt modelId="{5D9D4379-96F5-4A78-A426-4504BD470A18}" type="parTrans" cxnId="{2E34BE07-4CBE-4273-97A2-887F20E69306}">
      <dgm:prSet/>
      <dgm:spPr/>
      <dgm:t>
        <a:bodyPr/>
        <a:lstStyle/>
        <a:p>
          <a:endParaRPr lang="cs-CZ"/>
        </a:p>
      </dgm:t>
    </dgm:pt>
    <dgm:pt modelId="{3155D30C-89F8-47D1-9612-21BE416261D5}" type="sibTrans" cxnId="{2E34BE07-4CBE-4273-97A2-887F20E69306}">
      <dgm:prSet/>
      <dgm:spPr/>
      <dgm:t>
        <a:bodyPr/>
        <a:lstStyle/>
        <a:p>
          <a:endParaRPr lang="cs-CZ"/>
        </a:p>
      </dgm:t>
    </dgm:pt>
    <dgm:pt modelId="{79FA156A-5D98-4308-A5BB-25996D520549}" type="pres">
      <dgm:prSet presAssocID="{1ED2742F-549F-4853-A832-BBF2E6D7B2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9F63E42-5CC3-416A-8D12-4A70336F2FAF}" type="pres">
      <dgm:prSet presAssocID="{538F310A-2029-4E8C-AD60-768B4731196D}" presName="hierRoot1" presStyleCnt="0"/>
      <dgm:spPr/>
    </dgm:pt>
    <dgm:pt modelId="{6F914E8D-3A11-42D6-8CA4-8662A347692A}" type="pres">
      <dgm:prSet presAssocID="{538F310A-2029-4E8C-AD60-768B4731196D}" presName="composite" presStyleCnt="0"/>
      <dgm:spPr/>
    </dgm:pt>
    <dgm:pt modelId="{242B52F8-7921-48F5-8E7D-B98565787E86}" type="pres">
      <dgm:prSet presAssocID="{538F310A-2029-4E8C-AD60-768B4731196D}" presName="background" presStyleLbl="node0" presStyleIdx="0" presStyleCnt="1"/>
      <dgm:spPr/>
      <dgm:t>
        <a:bodyPr/>
        <a:lstStyle/>
        <a:p>
          <a:endParaRPr lang="cs-CZ"/>
        </a:p>
      </dgm:t>
    </dgm:pt>
    <dgm:pt modelId="{597F25F5-AB3C-4C82-85FA-EC1E1AA49948}" type="pres">
      <dgm:prSet presAssocID="{538F310A-2029-4E8C-AD60-768B4731196D}" presName="text" presStyleLbl="fgAcc0" presStyleIdx="0" presStyleCnt="1" custScaleX="114802" custScaleY="7830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91C03B-05EF-42AE-B047-2D3CFF1F6599}" type="pres">
      <dgm:prSet presAssocID="{538F310A-2029-4E8C-AD60-768B4731196D}" presName="hierChild2" presStyleCnt="0"/>
      <dgm:spPr/>
    </dgm:pt>
    <dgm:pt modelId="{70911CD9-9191-4E74-A3DB-131BFAAED488}" type="pres">
      <dgm:prSet presAssocID="{C5E52B8D-8DD4-4380-8653-E287880F661F}" presName="Name10" presStyleLbl="parChTrans1D2" presStyleIdx="0" presStyleCnt="2"/>
      <dgm:spPr/>
      <dgm:t>
        <a:bodyPr/>
        <a:lstStyle/>
        <a:p>
          <a:endParaRPr lang="cs-CZ"/>
        </a:p>
      </dgm:t>
    </dgm:pt>
    <dgm:pt modelId="{AD8D6903-662F-4144-8C68-EB7308E9CB7D}" type="pres">
      <dgm:prSet presAssocID="{D7670250-8DC8-4FBA-883C-43442F0F46DC}" presName="hierRoot2" presStyleCnt="0"/>
      <dgm:spPr/>
    </dgm:pt>
    <dgm:pt modelId="{709B2E30-0663-4A49-BAFC-01F5EEC3369A}" type="pres">
      <dgm:prSet presAssocID="{D7670250-8DC8-4FBA-883C-43442F0F46DC}" presName="composite2" presStyleCnt="0"/>
      <dgm:spPr/>
    </dgm:pt>
    <dgm:pt modelId="{4FDD9EC9-ACF1-4CFA-8534-E7465B35EF4B}" type="pres">
      <dgm:prSet presAssocID="{D7670250-8DC8-4FBA-883C-43442F0F46DC}" presName="background2" presStyleLbl="node2" presStyleIdx="0" presStyleCnt="2"/>
      <dgm:spPr/>
    </dgm:pt>
    <dgm:pt modelId="{0BC85AB1-F07F-4423-ADD3-677908EAB795}" type="pres">
      <dgm:prSet presAssocID="{D7670250-8DC8-4FBA-883C-43442F0F46DC}" presName="text2" presStyleLbl="fgAcc2" presStyleIdx="0" presStyleCnt="2" custScaleX="87009" custScaleY="553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330DE-C1F8-464E-B197-C0F33ECB24AC}" type="pres">
      <dgm:prSet presAssocID="{D7670250-8DC8-4FBA-883C-43442F0F46DC}" presName="hierChild3" presStyleCnt="0"/>
      <dgm:spPr/>
    </dgm:pt>
    <dgm:pt modelId="{87E46571-93F9-43FF-8B7E-F6D6F3FA23E1}" type="pres">
      <dgm:prSet presAssocID="{5D9D4379-96F5-4A78-A426-4504BD470A18}" presName="Name10" presStyleLbl="parChTrans1D2" presStyleIdx="1" presStyleCnt="2"/>
      <dgm:spPr/>
      <dgm:t>
        <a:bodyPr/>
        <a:lstStyle/>
        <a:p>
          <a:endParaRPr lang="cs-CZ"/>
        </a:p>
      </dgm:t>
    </dgm:pt>
    <dgm:pt modelId="{647DBDBD-C048-4094-A1A4-5206D17CE834}" type="pres">
      <dgm:prSet presAssocID="{D3EF03A3-A887-4672-B8C5-C4015F093897}" presName="hierRoot2" presStyleCnt="0"/>
      <dgm:spPr/>
    </dgm:pt>
    <dgm:pt modelId="{AF02E90C-8D36-4566-B447-13CB8603B818}" type="pres">
      <dgm:prSet presAssocID="{D3EF03A3-A887-4672-B8C5-C4015F093897}" presName="composite2" presStyleCnt="0"/>
      <dgm:spPr/>
    </dgm:pt>
    <dgm:pt modelId="{9FEF81E1-8319-4117-9D19-7F96B4B00D03}" type="pres">
      <dgm:prSet presAssocID="{D3EF03A3-A887-4672-B8C5-C4015F093897}" presName="background2" presStyleLbl="node2" presStyleIdx="1" presStyleCnt="2"/>
      <dgm:spPr/>
    </dgm:pt>
    <dgm:pt modelId="{2D6DC3AE-E71E-4052-AC17-41781B2248F8}" type="pres">
      <dgm:prSet presAssocID="{D3EF03A3-A887-4672-B8C5-C4015F093897}" presName="text2" presStyleLbl="fgAcc2" presStyleIdx="1" presStyleCnt="2" custScaleX="85904" custScaleY="553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EC4FB1-272D-4399-8815-C813CA0C6A6F}" type="pres">
      <dgm:prSet presAssocID="{D3EF03A3-A887-4672-B8C5-C4015F093897}" presName="hierChild3" presStyleCnt="0"/>
      <dgm:spPr/>
    </dgm:pt>
  </dgm:ptLst>
  <dgm:cxnLst>
    <dgm:cxn modelId="{5102753F-4B0B-4D0A-ACB0-B8D8E5F6FD17}" type="presOf" srcId="{D7670250-8DC8-4FBA-883C-43442F0F46DC}" destId="{0BC85AB1-F07F-4423-ADD3-677908EAB795}" srcOrd="0" destOrd="0" presId="urn:microsoft.com/office/officeart/2005/8/layout/hierarchy1"/>
    <dgm:cxn modelId="{8CECD736-C0C5-4C12-9627-07617C9C7831}" type="presOf" srcId="{D3EF03A3-A887-4672-B8C5-C4015F093897}" destId="{2D6DC3AE-E71E-4052-AC17-41781B2248F8}" srcOrd="0" destOrd="0" presId="urn:microsoft.com/office/officeart/2005/8/layout/hierarchy1"/>
    <dgm:cxn modelId="{E7E88C8D-41B3-4813-AC11-103FF86D294A}" srcId="{538F310A-2029-4E8C-AD60-768B4731196D}" destId="{D7670250-8DC8-4FBA-883C-43442F0F46DC}" srcOrd="0" destOrd="0" parTransId="{C5E52B8D-8DD4-4380-8653-E287880F661F}" sibTransId="{B571BA52-9235-4B61-91F4-315160F607BE}"/>
    <dgm:cxn modelId="{2F71FD69-0950-43A4-93A3-A38E49CB771C}" srcId="{1ED2742F-549F-4853-A832-BBF2E6D7B205}" destId="{538F310A-2029-4E8C-AD60-768B4731196D}" srcOrd="0" destOrd="0" parTransId="{29F43143-A352-464C-ABC9-CB9E886BD4BC}" sibTransId="{7E68316E-346D-4BE1-AE89-C6419249AE15}"/>
    <dgm:cxn modelId="{2E34BE07-4CBE-4273-97A2-887F20E69306}" srcId="{538F310A-2029-4E8C-AD60-768B4731196D}" destId="{D3EF03A3-A887-4672-B8C5-C4015F093897}" srcOrd="1" destOrd="0" parTransId="{5D9D4379-96F5-4A78-A426-4504BD470A18}" sibTransId="{3155D30C-89F8-47D1-9612-21BE416261D5}"/>
    <dgm:cxn modelId="{926205D5-24F8-4D91-8C15-369B5113EE5C}" type="presOf" srcId="{C5E52B8D-8DD4-4380-8653-E287880F661F}" destId="{70911CD9-9191-4E74-A3DB-131BFAAED488}" srcOrd="0" destOrd="0" presId="urn:microsoft.com/office/officeart/2005/8/layout/hierarchy1"/>
    <dgm:cxn modelId="{ACEC35E1-4C76-4641-8130-F29CFEC03A40}" type="presOf" srcId="{538F310A-2029-4E8C-AD60-768B4731196D}" destId="{597F25F5-AB3C-4C82-85FA-EC1E1AA49948}" srcOrd="0" destOrd="0" presId="urn:microsoft.com/office/officeart/2005/8/layout/hierarchy1"/>
    <dgm:cxn modelId="{012EAFD0-E21F-40A2-9D3B-0DBB60972D1D}" type="presOf" srcId="{5D9D4379-96F5-4A78-A426-4504BD470A18}" destId="{87E46571-93F9-43FF-8B7E-F6D6F3FA23E1}" srcOrd="0" destOrd="0" presId="urn:microsoft.com/office/officeart/2005/8/layout/hierarchy1"/>
    <dgm:cxn modelId="{853043E0-B98B-4512-B119-85711638F254}" type="presOf" srcId="{1ED2742F-549F-4853-A832-BBF2E6D7B205}" destId="{79FA156A-5D98-4308-A5BB-25996D520549}" srcOrd="0" destOrd="0" presId="urn:microsoft.com/office/officeart/2005/8/layout/hierarchy1"/>
    <dgm:cxn modelId="{233930D4-56E5-4CD4-BA50-957A864A741E}" type="presParOf" srcId="{79FA156A-5D98-4308-A5BB-25996D520549}" destId="{89F63E42-5CC3-416A-8D12-4A70336F2FAF}" srcOrd="0" destOrd="0" presId="urn:microsoft.com/office/officeart/2005/8/layout/hierarchy1"/>
    <dgm:cxn modelId="{D1798DB3-CC94-4B7B-9FFB-298D7B53CF5B}" type="presParOf" srcId="{89F63E42-5CC3-416A-8D12-4A70336F2FAF}" destId="{6F914E8D-3A11-42D6-8CA4-8662A347692A}" srcOrd="0" destOrd="0" presId="urn:microsoft.com/office/officeart/2005/8/layout/hierarchy1"/>
    <dgm:cxn modelId="{03FA7137-E0CD-446A-8EC2-25488703E409}" type="presParOf" srcId="{6F914E8D-3A11-42D6-8CA4-8662A347692A}" destId="{242B52F8-7921-48F5-8E7D-B98565787E86}" srcOrd="0" destOrd="0" presId="urn:microsoft.com/office/officeart/2005/8/layout/hierarchy1"/>
    <dgm:cxn modelId="{4CBBB7AC-A077-47AE-8052-F577E3FBE9A4}" type="presParOf" srcId="{6F914E8D-3A11-42D6-8CA4-8662A347692A}" destId="{597F25F5-AB3C-4C82-85FA-EC1E1AA49948}" srcOrd="1" destOrd="0" presId="urn:microsoft.com/office/officeart/2005/8/layout/hierarchy1"/>
    <dgm:cxn modelId="{97AD1B73-8B91-4A44-9B68-AD544DC134AC}" type="presParOf" srcId="{89F63E42-5CC3-416A-8D12-4A70336F2FAF}" destId="{0E91C03B-05EF-42AE-B047-2D3CFF1F6599}" srcOrd="1" destOrd="0" presId="urn:microsoft.com/office/officeart/2005/8/layout/hierarchy1"/>
    <dgm:cxn modelId="{B4B662C2-64D2-479B-A08B-1B6318C440E1}" type="presParOf" srcId="{0E91C03B-05EF-42AE-B047-2D3CFF1F6599}" destId="{70911CD9-9191-4E74-A3DB-131BFAAED488}" srcOrd="0" destOrd="0" presId="urn:microsoft.com/office/officeart/2005/8/layout/hierarchy1"/>
    <dgm:cxn modelId="{7342858F-8F0D-48C8-97C7-CD44E1BD4B0F}" type="presParOf" srcId="{0E91C03B-05EF-42AE-B047-2D3CFF1F6599}" destId="{AD8D6903-662F-4144-8C68-EB7308E9CB7D}" srcOrd="1" destOrd="0" presId="urn:microsoft.com/office/officeart/2005/8/layout/hierarchy1"/>
    <dgm:cxn modelId="{EA73EA2F-4B8C-4D9F-B980-89D66D672657}" type="presParOf" srcId="{AD8D6903-662F-4144-8C68-EB7308E9CB7D}" destId="{709B2E30-0663-4A49-BAFC-01F5EEC3369A}" srcOrd="0" destOrd="0" presId="urn:microsoft.com/office/officeart/2005/8/layout/hierarchy1"/>
    <dgm:cxn modelId="{C3156FD9-B9A9-45E8-A065-3F1DA7A3792C}" type="presParOf" srcId="{709B2E30-0663-4A49-BAFC-01F5EEC3369A}" destId="{4FDD9EC9-ACF1-4CFA-8534-E7465B35EF4B}" srcOrd="0" destOrd="0" presId="urn:microsoft.com/office/officeart/2005/8/layout/hierarchy1"/>
    <dgm:cxn modelId="{1E60DB6A-336E-4E99-A276-3D3E0EF9D717}" type="presParOf" srcId="{709B2E30-0663-4A49-BAFC-01F5EEC3369A}" destId="{0BC85AB1-F07F-4423-ADD3-677908EAB795}" srcOrd="1" destOrd="0" presId="urn:microsoft.com/office/officeart/2005/8/layout/hierarchy1"/>
    <dgm:cxn modelId="{0D257379-9565-4629-B6EE-757F358B2715}" type="presParOf" srcId="{AD8D6903-662F-4144-8C68-EB7308E9CB7D}" destId="{41B330DE-C1F8-464E-B197-C0F33ECB24AC}" srcOrd="1" destOrd="0" presId="urn:microsoft.com/office/officeart/2005/8/layout/hierarchy1"/>
    <dgm:cxn modelId="{FD9DCB0F-305C-4207-AF97-D6569E498F56}" type="presParOf" srcId="{0E91C03B-05EF-42AE-B047-2D3CFF1F6599}" destId="{87E46571-93F9-43FF-8B7E-F6D6F3FA23E1}" srcOrd="2" destOrd="0" presId="urn:microsoft.com/office/officeart/2005/8/layout/hierarchy1"/>
    <dgm:cxn modelId="{F976D5BE-FF9B-4DA6-B63E-102EFC2EC090}" type="presParOf" srcId="{0E91C03B-05EF-42AE-B047-2D3CFF1F6599}" destId="{647DBDBD-C048-4094-A1A4-5206D17CE834}" srcOrd="3" destOrd="0" presId="urn:microsoft.com/office/officeart/2005/8/layout/hierarchy1"/>
    <dgm:cxn modelId="{076A4E0E-3C89-4C31-9C30-6B6B502F44C5}" type="presParOf" srcId="{647DBDBD-C048-4094-A1A4-5206D17CE834}" destId="{AF02E90C-8D36-4566-B447-13CB8603B818}" srcOrd="0" destOrd="0" presId="urn:microsoft.com/office/officeart/2005/8/layout/hierarchy1"/>
    <dgm:cxn modelId="{446B2F84-7F83-4658-9B2E-E48F453240E9}" type="presParOf" srcId="{AF02E90C-8D36-4566-B447-13CB8603B818}" destId="{9FEF81E1-8319-4117-9D19-7F96B4B00D03}" srcOrd="0" destOrd="0" presId="urn:microsoft.com/office/officeart/2005/8/layout/hierarchy1"/>
    <dgm:cxn modelId="{C060B71A-61F9-499A-A609-9EEBFCDEA2D6}" type="presParOf" srcId="{AF02E90C-8D36-4566-B447-13CB8603B818}" destId="{2D6DC3AE-E71E-4052-AC17-41781B2248F8}" srcOrd="1" destOrd="0" presId="urn:microsoft.com/office/officeart/2005/8/layout/hierarchy1"/>
    <dgm:cxn modelId="{1923251D-720B-4FCE-823C-C421C57F31A9}" type="presParOf" srcId="{647DBDBD-C048-4094-A1A4-5206D17CE834}" destId="{28EC4FB1-272D-4399-8815-C813CA0C6A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E46571-93F9-43FF-8B7E-F6D6F3FA23E1}">
      <dsp:nvSpPr>
        <dsp:cNvPr id="0" name=""/>
        <dsp:cNvSpPr/>
      </dsp:nvSpPr>
      <dsp:spPr>
        <a:xfrm>
          <a:off x="2600262" y="1546549"/>
          <a:ext cx="1453714" cy="7741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7538"/>
              </a:lnTo>
              <a:lnTo>
                <a:pt x="1453714" y="527538"/>
              </a:lnTo>
              <a:lnTo>
                <a:pt x="1453714" y="77411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11CD9-9191-4E74-A3DB-131BFAAED488}">
      <dsp:nvSpPr>
        <dsp:cNvPr id="0" name=""/>
        <dsp:cNvSpPr/>
      </dsp:nvSpPr>
      <dsp:spPr>
        <a:xfrm>
          <a:off x="1161254" y="1546549"/>
          <a:ext cx="1439008" cy="774116"/>
        </a:xfrm>
        <a:custGeom>
          <a:avLst/>
          <a:gdLst/>
          <a:ahLst/>
          <a:cxnLst/>
          <a:rect l="0" t="0" r="0" b="0"/>
          <a:pathLst>
            <a:path>
              <a:moveTo>
                <a:pt x="1439008" y="0"/>
              </a:moveTo>
              <a:lnTo>
                <a:pt x="1439008" y="527538"/>
              </a:lnTo>
              <a:lnTo>
                <a:pt x="0" y="527538"/>
              </a:lnTo>
              <a:lnTo>
                <a:pt x="0" y="77411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2B52F8-7921-48F5-8E7D-B98565787E86}">
      <dsp:nvSpPr>
        <dsp:cNvPr id="0" name=""/>
        <dsp:cNvSpPr/>
      </dsp:nvSpPr>
      <dsp:spPr>
        <a:xfrm>
          <a:off x="1072408" y="223095"/>
          <a:ext cx="3055707" cy="1323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F25F5-AB3C-4C82-85FA-EC1E1AA49948}">
      <dsp:nvSpPr>
        <dsp:cNvPr id="0" name=""/>
        <dsp:cNvSpPr/>
      </dsp:nvSpPr>
      <dsp:spPr>
        <a:xfrm>
          <a:off x="1368155" y="504054"/>
          <a:ext cx="3055707" cy="13234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VODY</a:t>
          </a:r>
          <a:endParaRPr lang="cs-CZ" sz="4200" kern="1200" dirty="0"/>
        </a:p>
      </dsp:txBody>
      <dsp:txXfrm>
        <a:off x="1406918" y="542817"/>
        <a:ext cx="2978181" cy="1245928"/>
      </dsp:txXfrm>
    </dsp:sp>
    <dsp:sp modelId="{4FDD9EC9-ACF1-4CFA-8534-E7465B35EF4B}">
      <dsp:nvSpPr>
        <dsp:cNvPr id="0" name=""/>
        <dsp:cNvSpPr/>
      </dsp:nvSpPr>
      <dsp:spPr>
        <a:xfrm>
          <a:off x="3286" y="2320666"/>
          <a:ext cx="2315935" cy="9354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85AB1-F07F-4423-ADD3-677908EAB795}">
      <dsp:nvSpPr>
        <dsp:cNvPr id="0" name=""/>
        <dsp:cNvSpPr/>
      </dsp:nvSpPr>
      <dsp:spPr>
        <a:xfrm>
          <a:off x="299032" y="2601625"/>
          <a:ext cx="2315935" cy="9354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stojaté</a:t>
          </a:r>
          <a:endParaRPr lang="cs-CZ" sz="4200" kern="1200" dirty="0"/>
        </a:p>
      </dsp:txBody>
      <dsp:txXfrm>
        <a:off x="326431" y="2629024"/>
        <a:ext cx="2261137" cy="880672"/>
      </dsp:txXfrm>
    </dsp:sp>
    <dsp:sp modelId="{9FEF81E1-8319-4117-9D19-7F96B4B00D03}">
      <dsp:nvSpPr>
        <dsp:cNvPr id="0" name=""/>
        <dsp:cNvSpPr/>
      </dsp:nvSpPr>
      <dsp:spPr>
        <a:xfrm>
          <a:off x="2910715" y="2320666"/>
          <a:ext cx="2286523" cy="9354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DC3AE-E71E-4052-AC17-41781B2248F8}">
      <dsp:nvSpPr>
        <dsp:cNvPr id="0" name=""/>
        <dsp:cNvSpPr/>
      </dsp:nvSpPr>
      <dsp:spPr>
        <a:xfrm>
          <a:off x="3206462" y="2601625"/>
          <a:ext cx="2286523" cy="9354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tekoucí</a:t>
          </a:r>
          <a:endParaRPr lang="cs-CZ" sz="4200" kern="1200" dirty="0"/>
        </a:p>
      </dsp:txBody>
      <dsp:txXfrm>
        <a:off x="3233861" y="2629024"/>
        <a:ext cx="2231725" cy="880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416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916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059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1028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298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45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191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07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5268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9734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654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5D36E94-214D-4E14-91C2-46339BD3510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1B04F7A-2684-452F-971E-C40D45C33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33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9/Myosotis_scorpioides_1.jpg?uselang=cs" TargetMode="External"/><Relationship Id="rId13" Type="http://schemas.openxmlformats.org/officeDocument/2006/relationships/hyperlink" Target="http://upload.wikimedia.org/wikipedia/commons/0/0f/Ranunculus_ficaria,_from_Rize_DSC06931.JPG?uselang=cs" TargetMode="External"/><Relationship Id="rId3" Type="http://schemas.openxmlformats.org/officeDocument/2006/relationships/hyperlink" Target="http://upload.wikimedia.org/wikipedia/commons/5/5a/Salix_alba_022.jpg?uselang=cs" TargetMode="External"/><Relationship Id="rId7" Type="http://schemas.openxmlformats.org/officeDocument/2006/relationships/hyperlink" Target="http://upload.wikimedia.org/wikipedia/commons/8/8d/2007-03-27Caltha_palustris01.jpg?uselang=cs" TargetMode="External"/><Relationship Id="rId12" Type="http://schemas.openxmlformats.org/officeDocument/2006/relationships/hyperlink" Target="http://upload.wikimedia.org/wikipedia/commons/1/17/Typha_latifolia_-_inflorescence.jpg" TargetMode="External"/><Relationship Id="rId2" Type="http://schemas.openxmlformats.org/officeDocument/2006/relationships/hyperlink" Target="http://upload.wikimedia.org/wikipedia/commons/e/e7/Salix_alba_008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9/9b/Calla_palustris2.jpg" TargetMode="External"/><Relationship Id="rId11" Type="http://schemas.openxmlformats.org/officeDocument/2006/relationships/hyperlink" Target="http://upload.wikimedia.org/wikipedia/commons/3/37/Nuphar_lutea-2.jpg?uselang=cs" TargetMode="External"/><Relationship Id="rId5" Type="http://schemas.openxmlformats.org/officeDocument/2006/relationships/hyperlink" Target="http://upload.wikimedia.org/wikipedia/commons/8/89/2-fleurs-lotus.jpg?uselang=cs" TargetMode="External"/><Relationship Id="rId10" Type="http://schemas.openxmlformats.org/officeDocument/2006/relationships/hyperlink" Target="http://upload.wikimedia.org/wikipedia/commons/b/b8/Tussilago_farfara_whole.png?uselang=cs" TargetMode="External"/><Relationship Id="rId4" Type="http://schemas.openxmlformats.org/officeDocument/2006/relationships/hyperlink" Target="http://upload.wikimedia.org/wikipedia/commons/6/6e/Riet_Phragmites_australis_planten.jpg?uselang=cs" TargetMode="External"/><Relationship Id="rId9" Type="http://schemas.openxmlformats.org/officeDocument/2006/relationships/hyperlink" Target="http://upload.wikimedia.org/wikipedia/commons/c/c9/Alnus_glutinosa_tervalepp%C3%A4_lehti.jpg" TargetMode="External"/><Relationship Id="rId1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vod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Rostlliny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VY_32_INOVACE_06_SPOLEČENSTVA VOD - ROSTLINY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6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15. 8. 2011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i k procvičení s rostlinami v okolí vod.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vody stojaté a tekoucí, rostliny u vody i ve vodě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01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vod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Rostlliny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Calibri"/>
              </a:rPr>
              <a:t>autorka</a:t>
            </a:r>
            <a:r>
              <a:rPr lang="cs-CZ" sz="1400" dirty="0"/>
              <a:t>,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</a:t>
            </a:r>
            <a:r>
              <a:rPr lang="cs-CZ" sz="1400" dirty="0" err="1" smtClean="0">
                <a:hlinkClick r:id="rId2"/>
              </a:rPr>
              <a:t>wikipedia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commons</a:t>
            </a:r>
            <a:r>
              <a:rPr lang="cs-CZ" sz="1400" dirty="0" smtClean="0">
                <a:hlinkClick r:id="rId2"/>
              </a:rPr>
              <a:t>/e/e7/Salix_alba_008.jpg?uselang=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</a:t>
            </a:r>
            <a:r>
              <a:rPr lang="cs-CZ" sz="1400" dirty="0" err="1" smtClean="0">
                <a:hlinkClick r:id="rId3"/>
              </a:rPr>
              <a:t>wikipedia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commons</a:t>
            </a:r>
            <a:r>
              <a:rPr lang="cs-CZ" sz="1400" dirty="0" smtClean="0">
                <a:hlinkClick r:id="rId3"/>
              </a:rPr>
              <a:t>/5/5a/Salix_alba_022.jpg?uselang=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</a:t>
            </a:r>
            <a:r>
              <a:rPr lang="cs-CZ" sz="1400" dirty="0" err="1" smtClean="0">
                <a:hlinkClick r:id="rId4"/>
              </a:rPr>
              <a:t>wikipedia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commons</a:t>
            </a:r>
            <a:r>
              <a:rPr lang="cs-CZ" sz="1400" dirty="0" smtClean="0">
                <a:hlinkClick r:id="rId4"/>
              </a:rPr>
              <a:t>/6/6e/</a:t>
            </a:r>
            <a:r>
              <a:rPr lang="cs-CZ" sz="1400" dirty="0" err="1" smtClean="0">
                <a:hlinkClick r:id="rId4"/>
              </a:rPr>
              <a:t>Riet_Phragmites_australis_planten.jpg?uselang</a:t>
            </a:r>
            <a:r>
              <a:rPr lang="cs-CZ" sz="1400" dirty="0" smtClean="0">
                <a:hlinkClick r:id="rId4"/>
              </a:rPr>
              <a:t>=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</a:t>
            </a:r>
            <a:r>
              <a:rPr lang="cs-CZ" sz="1400" dirty="0" err="1" smtClean="0">
                <a:hlinkClick r:id="rId5"/>
              </a:rPr>
              <a:t>wikipedia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commons</a:t>
            </a:r>
            <a:r>
              <a:rPr lang="cs-CZ" sz="1400" dirty="0" smtClean="0">
                <a:hlinkClick r:id="rId5"/>
              </a:rPr>
              <a:t>/8/89/2-fleurs-lotus.jpg?uselang=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</a:t>
            </a:r>
            <a:r>
              <a:rPr lang="cs-CZ" sz="1400" dirty="0" err="1" smtClean="0">
                <a:hlinkClick r:id="rId6"/>
              </a:rPr>
              <a:t>wikipedia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commons</a:t>
            </a:r>
            <a:r>
              <a:rPr lang="cs-CZ" sz="1400" dirty="0" smtClean="0">
                <a:hlinkClick r:id="rId6"/>
              </a:rPr>
              <a:t>/9/9b/Calla_palustris2.jpg</a:t>
            </a:r>
            <a:r>
              <a:rPr lang="cs-CZ" sz="1400" dirty="0"/>
              <a:t>,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</a:t>
            </a:r>
            <a:r>
              <a:rPr lang="cs-CZ" sz="1400" dirty="0" err="1" smtClean="0">
                <a:hlinkClick r:id="rId7"/>
              </a:rPr>
              <a:t>wikipedia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commons</a:t>
            </a:r>
            <a:r>
              <a:rPr lang="cs-CZ" sz="1400" dirty="0" smtClean="0">
                <a:hlinkClick r:id="rId7"/>
              </a:rPr>
              <a:t>/8/8d/2007-03-27Caltha_palustris01.jpg?uselang=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</a:t>
            </a:r>
            <a:r>
              <a:rPr lang="cs-CZ" sz="1400" dirty="0" err="1" smtClean="0">
                <a:hlinkClick r:id="rId8"/>
              </a:rPr>
              <a:t>wikipedia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commons</a:t>
            </a:r>
            <a:r>
              <a:rPr lang="cs-CZ" sz="1400" dirty="0" smtClean="0">
                <a:hlinkClick r:id="rId8"/>
              </a:rPr>
              <a:t>/5/59/Myosotis_scorpioides_1.jpg?uselang=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</a:t>
            </a:r>
            <a:r>
              <a:rPr lang="cs-CZ" sz="1400" dirty="0" err="1" smtClean="0">
                <a:hlinkClick r:id="rId9"/>
              </a:rPr>
              <a:t>wikipedia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commons</a:t>
            </a:r>
            <a:r>
              <a:rPr lang="cs-CZ" sz="1400" dirty="0" smtClean="0">
                <a:hlinkClick r:id="rId9"/>
              </a:rPr>
              <a:t>/c/c9/Alnus_glutinosa_tervalepp%C3%A4_lehti.jpg</a:t>
            </a:r>
            <a:r>
              <a:rPr lang="cs-CZ" sz="1400" dirty="0"/>
              <a:t>,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</a:t>
            </a:r>
            <a:r>
              <a:rPr lang="cs-CZ" sz="1400" dirty="0" err="1" smtClean="0">
                <a:hlinkClick r:id="rId10"/>
              </a:rPr>
              <a:t>wikipedia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commons</a:t>
            </a:r>
            <a:r>
              <a:rPr lang="cs-CZ" sz="1400" dirty="0" smtClean="0">
                <a:hlinkClick r:id="rId10"/>
              </a:rPr>
              <a:t>/b/b8/</a:t>
            </a:r>
            <a:r>
              <a:rPr lang="cs-CZ" sz="1400" dirty="0" err="1" smtClean="0">
                <a:hlinkClick r:id="rId10"/>
              </a:rPr>
              <a:t>Tussilago_farfara_whole.png?uselang</a:t>
            </a:r>
            <a:r>
              <a:rPr lang="cs-CZ" sz="1400" dirty="0" smtClean="0">
                <a:hlinkClick r:id="rId10"/>
              </a:rPr>
              <a:t>=</a:t>
            </a:r>
            <a:r>
              <a:rPr lang="cs-CZ" sz="1400" dirty="0" err="1" smtClean="0">
                <a:hlinkClick r:id="rId10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</a:t>
            </a:r>
            <a:r>
              <a:rPr lang="cs-CZ" sz="1400" dirty="0" err="1" smtClean="0">
                <a:hlinkClick r:id="rId11"/>
              </a:rPr>
              <a:t>wikipedia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commons</a:t>
            </a:r>
            <a:r>
              <a:rPr lang="cs-CZ" sz="1400" dirty="0" smtClean="0">
                <a:hlinkClick r:id="rId11"/>
              </a:rPr>
              <a:t>/3/37/Nuphar_lutea-2.jpg?uselang=</a:t>
            </a:r>
            <a:r>
              <a:rPr lang="cs-CZ" sz="1400" dirty="0" err="1" smtClean="0">
                <a:hlinkClick r:id="rId11"/>
              </a:rPr>
              <a:t>cs</a:t>
            </a:r>
            <a:r>
              <a:rPr lang="cs-CZ" sz="1400" dirty="0"/>
              <a:t>, </a:t>
            </a:r>
            <a:r>
              <a:rPr lang="cs-CZ" sz="1400" dirty="0">
                <a:hlinkClick r:id="rId12"/>
              </a:rPr>
              <a:t>http://upload.wikimedia.org/</a:t>
            </a:r>
            <a:r>
              <a:rPr lang="cs-CZ" sz="1400" dirty="0" err="1">
                <a:hlinkClick r:id="rId12"/>
              </a:rPr>
              <a:t>wikipedia</a:t>
            </a:r>
            <a:r>
              <a:rPr lang="cs-CZ" sz="1400" dirty="0">
                <a:hlinkClick r:id="rId12"/>
              </a:rPr>
              <a:t>/</a:t>
            </a:r>
            <a:r>
              <a:rPr lang="cs-CZ" sz="1400" dirty="0" err="1">
                <a:hlinkClick r:id="rId12"/>
              </a:rPr>
              <a:t>commons</a:t>
            </a:r>
            <a:r>
              <a:rPr lang="cs-CZ" sz="1400" dirty="0">
                <a:hlinkClick r:id="rId12"/>
              </a:rPr>
              <a:t>/1/17/Typha_latifolia_-_</a:t>
            </a:r>
            <a:r>
              <a:rPr lang="cs-CZ" sz="1400" dirty="0" smtClean="0">
                <a:hlinkClick r:id="rId12"/>
              </a:rPr>
              <a:t>inflorescence.jpg</a:t>
            </a:r>
            <a:r>
              <a:rPr lang="cs-CZ" sz="1400" dirty="0"/>
              <a:t>, </a:t>
            </a: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upload.wikimedia.org/wikipedia/commons/0/0f/Ranunculus_ficaria%2C_from_Rize_DSC06931.JPG?uselang=cs</a:t>
            </a:r>
            <a:r>
              <a:rPr lang="cs-CZ" sz="1400" dirty="0"/>
              <a:t> </a:t>
            </a:r>
            <a:r>
              <a:rPr lang="cs-CZ" sz="1400" dirty="0" smtClean="0"/>
              <a:t>   </a:t>
            </a:r>
            <a:endParaRPr lang="cs-CZ" sz="1400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283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8640"/>
            <a:ext cx="685482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SPOLEČENSTVA VOD </a:t>
            </a:r>
          </a:p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rostliny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456" y="0"/>
            <a:ext cx="918245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318236"/>
            <a:ext cx="662085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SPOLEČENSTVA VOD</a:t>
            </a:r>
          </a:p>
          <a:p>
            <a:pPr algn="ctr"/>
            <a:r>
              <a:rPr lang="cs-CZ" sz="5400" b="1" cap="all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rostliny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43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81755844"/>
              </p:ext>
            </p:extLst>
          </p:nvPr>
        </p:nvGraphicFramePr>
        <p:xfrm>
          <a:off x="1763688" y="260648"/>
          <a:ext cx="5496272" cy="3760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86953" y="4149080"/>
            <a:ext cx="308504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ybník</a:t>
            </a:r>
          </a:p>
          <a:p>
            <a:pPr marL="342900" indent="-342900"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ezero</a:t>
            </a:r>
          </a:p>
          <a:p>
            <a:pPr marL="342900" indent="-3429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řehradní nádrž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4122293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otoky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řeky </a:t>
            </a:r>
          </a:p>
        </p:txBody>
      </p:sp>
    </p:spTree>
    <p:extLst>
      <p:ext uri="{BB962C8B-B14F-4D97-AF65-F5344CB8AC3E}">
        <p14:creationId xmlns:p14="http://schemas.microsoft.com/office/powerpoint/2010/main" val="265225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19672" y="2505670"/>
            <a:ext cx="612067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ROSTLINY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783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8464" y="5439962"/>
            <a:ext cx="7704856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Který strom se nejčastěji vyskytuje u vody?</a:t>
            </a:r>
          </a:p>
          <a:p>
            <a:endParaRPr lang="cs-CZ" sz="2000" dirty="0"/>
          </a:p>
          <a:p>
            <a:pPr algn="ctr"/>
            <a:r>
              <a:rPr lang="cs-CZ" sz="3600" b="1" dirty="0"/>
              <a:t>v</a:t>
            </a:r>
            <a:r>
              <a:rPr lang="cs-CZ" sz="3600" b="1" dirty="0" smtClean="0"/>
              <a:t>rba bílá</a:t>
            </a:r>
            <a:endParaRPr lang="cs-CZ" sz="3600" b="1" dirty="0"/>
          </a:p>
        </p:txBody>
      </p:sp>
      <p:pic>
        <p:nvPicPr>
          <p:cNvPr id="1026" name="Picture 2" descr="C:\Users\PC-0C4S\Desktop\WIKIPEDIE\vrba bílá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791"/>
            <a:ext cx="5640269" cy="423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447" y="1148224"/>
            <a:ext cx="3114738" cy="4152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196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11897"/>
            <a:ext cx="7704856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Která rostlina je u vody nejhojnější?</a:t>
            </a:r>
          </a:p>
          <a:p>
            <a:endParaRPr lang="cs-CZ" sz="2000" dirty="0"/>
          </a:p>
          <a:p>
            <a:pPr algn="ctr"/>
            <a:r>
              <a:rPr lang="cs-CZ" sz="3600" b="1" dirty="0"/>
              <a:t>r</a:t>
            </a:r>
            <a:r>
              <a:rPr lang="cs-CZ" sz="3600" b="1" dirty="0" smtClean="0"/>
              <a:t>ákos obecný</a:t>
            </a:r>
            <a:endParaRPr lang="cs-CZ" sz="3600" b="1" dirty="0"/>
          </a:p>
        </p:txBody>
      </p:sp>
      <p:pic>
        <p:nvPicPr>
          <p:cNvPr id="2050" name="Picture 2" descr="C:\Users\PC-0C4S\Desktop\WIKIPEDIE\rákos obecný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4454"/>
            <a:ext cx="4464495" cy="495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36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45224"/>
            <a:ext cx="7704856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Největší vodní květinou u nás je…</a:t>
            </a:r>
          </a:p>
          <a:p>
            <a:endParaRPr lang="cs-CZ" sz="2000" dirty="0"/>
          </a:p>
          <a:p>
            <a:pPr algn="ctr"/>
            <a:r>
              <a:rPr lang="cs-CZ" sz="3600" b="1" dirty="0"/>
              <a:t>l</a:t>
            </a:r>
            <a:r>
              <a:rPr lang="cs-CZ" sz="3600" b="1" dirty="0" smtClean="0"/>
              <a:t>eknín bílý</a:t>
            </a: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103" y="140093"/>
            <a:ext cx="6659785" cy="499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36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3950151" cy="5256583"/>
          </a:xfrm>
        </p:spPr>
        <p:txBody>
          <a:bodyPr>
            <a:normAutofit/>
          </a:bodyPr>
          <a:lstStyle/>
          <a:p>
            <a:pPr>
              <a:buClr>
                <a:srgbClr val="002060"/>
              </a:buClr>
              <a:buSzPct val="100000"/>
              <a:buFont typeface="Wingdings" pitchFamily="2" charset="2"/>
              <a:buChar char="§"/>
            </a:pPr>
            <a:r>
              <a:rPr lang="cs-CZ" sz="3000" dirty="0" smtClean="0"/>
              <a:t> ďáblík bahenní</a:t>
            </a:r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sz="3000" dirty="0" smtClean="0"/>
              <a:t>blatouch bahenní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16016" y="491480"/>
            <a:ext cx="3346704" cy="6033864"/>
          </a:xfrm>
        </p:spPr>
        <p:txBody>
          <a:bodyPr/>
          <a:lstStyle/>
          <a:p>
            <a:pPr marL="45720" indent="0">
              <a:buClr>
                <a:srgbClr val="002060"/>
              </a:buClr>
              <a:buNone/>
            </a:pPr>
            <a:endParaRPr lang="cs-CZ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60648"/>
            <a:ext cx="66967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Další zástupci rostlin.</a:t>
            </a:r>
            <a:endParaRPr lang="cs-CZ" sz="3000" dirty="0"/>
          </a:p>
        </p:txBody>
      </p:sp>
      <p:pic>
        <p:nvPicPr>
          <p:cNvPr id="4098" name="Picture 2" descr="C:\Users\PC-0C4S\Desktop\WIKIPEDIE\blatouch bahenní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04864"/>
            <a:ext cx="4183265" cy="3982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-0C4S\Desktop\WIKIPEDIE\ďáblík bahenní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02" y="1932606"/>
            <a:ext cx="4030570" cy="302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0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8" y="188640"/>
            <a:ext cx="3861049" cy="6192687"/>
          </a:xfrm>
        </p:spPr>
        <p:txBody>
          <a:bodyPr>
            <a:normAutofit/>
          </a:bodyPr>
          <a:lstStyle/>
          <a:p>
            <a:pPr>
              <a:buClr>
                <a:srgbClr val="002060"/>
              </a:buClr>
              <a:buSzPct val="100000"/>
              <a:buFont typeface="Wingdings" pitchFamily="2" charset="2"/>
              <a:buChar char="§"/>
            </a:pPr>
            <a:r>
              <a:rPr lang="cs-CZ" sz="3000" dirty="0"/>
              <a:t> </a:t>
            </a:r>
            <a:r>
              <a:rPr lang="cs-CZ" sz="3000" dirty="0" smtClean="0"/>
              <a:t>pomněnka bahenní</a:t>
            </a:r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 marL="45720" indent="0">
              <a:buClr>
                <a:srgbClr val="002060"/>
              </a:buClr>
              <a:buNone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dirty="0" smtClean="0"/>
          </a:p>
          <a:p>
            <a:pPr marL="45720" indent="0">
              <a:buClr>
                <a:srgbClr val="002060"/>
              </a:buClr>
              <a:buNone/>
            </a:pPr>
            <a:endParaRPr lang="cs-CZ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716016" y="836712"/>
            <a:ext cx="3346704" cy="576064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2060"/>
              </a:buClr>
              <a:buSzPct val="100000"/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SzPct val="100000"/>
              <a:buFont typeface="Wingdings" pitchFamily="2" charset="2"/>
              <a:buChar char="§"/>
            </a:pPr>
            <a:r>
              <a:rPr lang="cs-CZ" sz="3000" dirty="0" smtClean="0"/>
              <a:t> podběl lékařský </a:t>
            </a: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Clr>
                <a:srgbClr val="002060"/>
              </a:buClr>
              <a:buFont typeface="Wingdings" pitchFamily="2" charset="2"/>
              <a:buChar char="§"/>
            </a:pPr>
            <a:endParaRPr lang="cs-CZ" sz="3000" dirty="0"/>
          </a:p>
          <a:p>
            <a:pPr>
              <a:buClr>
                <a:srgbClr val="002060"/>
              </a:buClr>
              <a:buSzPct val="100000"/>
              <a:buFont typeface="Wingdings" pitchFamily="2" charset="2"/>
              <a:buChar char="§"/>
            </a:pPr>
            <a:r>
              <a:rPr lang="cs-CZ" sz="3000" dirty="0" smtClean="0"/>
              <a:t>olše lepkavá</a:t>
            </a:r>
            <a:endParaRPr lang="cs-CZ" dirty="0" smtClean="0"/>
          </a:p>
          <a:p>
            <a:pPr marL="45720" indent="0">
              <a:buClr>
                <a:srgbClr val="002060"/>
              </a:buClr>
              <a:buNone/>
            </a:pPr>
            <a:r>
              <a:rPr lang="cs-CZ" dirty="0" smtClean="0"/>
              <a:t> </a:t>
            </a:r>
          </a:p>
          <a:p>
            <a:pPr marL="45720" indent="0">
              <a:buClr>
                <a:srgbClr val="002060"/>
              </a:buClr>
              <a:buNone/>
            </a:pPr>
            <a:endParaRPr lang="cs-CZ" dirty="0" smtClean="0"/>
          </a:p>
        </p:txBody>
      </p:sp>
      <p:pic>
        <p:nvPicPr>
          <p:cNvPr id="5123" name="Picture 3" descr="C:\Users\PC-0C4S\Desktop\WIKIPEDIE\olše lepkavá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73215"/>
            <a:ext cx="3273817" cy="328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-0C4S\Desktop\WIKIPEDIE\podběl lékařský 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38476"/>
            <a:ext cx="3816424" cy="3469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-0C4S\Desktop\WIKIPEDIE\pomněnka bahenní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63250"/>
            <a:ext cx="3600400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60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8" y="731519"/>
            <a:ext cx="4725145" cy="5433786"/>
          </a:xfrm>
        </p:spPr>
        <p:txBody>
          <a:bodyPr/>
          <a:lstStyle/>
          <a:p>
            <a:pPr marL="45720" indent="0">
              <a:buClr>
                <a:srgbClr val="002060"/>
              </a:buClr>
              <a:buNone/>
            </a:pPr>
            <a:r>
              <a:rPr lang="cs-CZ" sz="3000" dirty="0"/>
              <a:t> stulík žlutý</a:t>
            </a:r>
          </a:p>
          <a:p>
            <a:pPr marL="45720" indent="0">
              <a:buClr>
                <a:srgbClr val="002060"/>
              </a:buClr>
              <a:buNone/>
            </a:pPr>
            <a:endParaRPr lang="cs-CZ" sz="3000" dirty="0"/>
          </a:p>
          <a:p>
            <a:pPr marL="45720" indent="0">
              <a:buClr>
                <a:srgbClr val="002060"/>
              </a:buClr>
              <a:buNone/>
            </a:pPr>
            <a:endParaRPr lang="cs-CZ" dirty="0"/>
          </a:p>
          <a:p>
            <a:pPr marL="45720" indent="0">
              <a:buClr>
                <a:srgbClr val="002060"/>
              </a:buClr>
              <a:buNone/>
            </a:pPr>
            <a:endParaRPr lang="cs-CZ" dirty="0" smtClean="0"/>
          </a:p>
          <a:p>
            <a:pPr marL="45720" indent="0">
              <a:buClr>
                <a:srgbClr val="002060"/>
              </a:buClr>
              <a:buNone/>
            </a:pPr>
            <a:endParaRPr lang="cs-CZ" dirty="0" smtClean="0"/>
          </a:p>
          <a:p>
            <a:pPr marL="45720" indent="0">
              <a:buClr>
                <a:srgbClr val="002060"/>
              </a:buClr>
              <a:buNone/>
            </a:pPr>
            <a:endParaRPr lang="cs-CZ" dirty="0"/>
          </a:p>
          <a:p>
            <a:pPr marL="45720" indent="0">
              <a:buClr>
                <a:srgbClr val="002060"/>
              </a:buClr>
              <a:buNone/>
            </a:pPr>
            <a:endParaRPr lang="cs-CZ" dirty="0" smtClean="0"/>
          </a:p>
          <a:p>
            <a:pPr marL="45720" indent="0">
              <a:buClr>
                <a:srgbClr val="002060"/>
              </a:buClr>
              <a:buNone/>
            </a:pPr>
            <a:endParaRPr lang="cs-CZ" dirty="0"/>
          </a:p>
          <a:p>
            <a:pPr>
              <a:buClr>
                <a:srgbClr val="002060"/>
              </a:buClr>
              <a:buSzPct val="100000"/>
              <a:buFont typeface="Wingdings" pitchFamily="2" charset="2"/>
              <a:buChar char="§"/>
            </a:pPr>
            <a:r>
              <a:rPr lang="cs-CZ" sz="3000" dirty="0" smtClean="0"/>
              <a:t> orsej jarní</a:t>
            </a:r>
            <a:endParaRPr lang="cs-CZ" sz="3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2" y="731520"/>
            <a:ext cx="4644008" cy="5433784"/>
          </a:xfrm>
        </p:spPr>
        <p:txBody>
          <a:bodyPr/>
          <a:lstStyle/>
          <a:p>
            <a:pPr>
              <a:buSzPct val="100000"/>
              <a:buFont typeface="Wingdings" pitchFamily="2" charset="2"/>
              <a:buChar char="§"/>
            </a:pPr>
            <a:r>
              <a:rPr lang="cs-CZ" sz="3000" dirty="0" smtClean="0"/>
              <a:t> orobinec</a:t>
            </a:r>
          </a:p>
          <a:p>
            <a:pPr marL="45720" indent="0">
              <a:buSzPct val="100000"/>
              <a:buNone/>
            </a:pPr>
            <a:r>
              <a:rPr lang="cs-CZ" sz="3000" dirty="0" smtClean="0"/>
              <a:t> </a:t>
            </a:r>
            <a:r>
              <a:rPr lang="cs-CZ" sz="3000" dirty="0"/>
              <a:t>širokolistý</a:t>
            </a:r>
          </a:p>
          <a:p>
            <a:endParaRPr lang="cs-CZ" dirty="0"/>
          </a:p>
        </p:txBody>
      </p:sp>
      <p:pic>
        <p:nvPicPr>
          <p:cNvPr id="5" name="Picture 4" descr="C:\Users\PC-0C4S\Desktop\WIKIPEDIE\orobinec širokolist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743" y="188640"/>
            <a:ext cx="2437351" cy="364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PC-0C4S\Desktop\WIKIPEDIE\orsej jarní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949876"/>
            <a:ext cx="3852528" cy="288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C-0C4S\Desktop\WIKIPEDIE\stulík žlutý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3840647" cy="287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96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257</TotalTime>
  <Words>253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Aerodynamika</vt:lpstr>
      <vt:lpstr>Motiv sady Office</vt:lpstr>
      <vt:lpstr>Společenstva vod Rostlliny</vt:lpstr>
      <vt:lpstr>Společenstva vod Rostlliny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PC-0C4S</dc:creator>
  <cp:lastModifiedBy>PC-0C4S</cp:lastModifiedBy>
  <cp:revision>25</cp:revision>
  <dcterms:created xsi:type="dcterms:W3CDTF">2012-04-22T12:49:22Z</dcterms:created>
  <dcterms:modified xsi:type="dcterms:W3CDTF">2012-07-16T08:37:52Z</dcterms:modified>
</cp:coreProperties>
</file>