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9" r:id="rId3"/>
    <p:sldId id="278" r:id="rId4"/>
    <p:sldId id="257" r:id="rId5"/>
    <p:sldId id="259" r:id="rId6"/>
    <p:sldId id="260" r:id="rId7"/>
    <p:sldId id="261" r:id="rId8"/>
    <p:sldId id="263" r:id="rId9"/>
    <p:sldId id="264" r:id="rId10"/>
    <p:sldId id="265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6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8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416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916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059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102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298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451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1916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074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68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9734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65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5B455A2-FEDD-447C-924D-C5D17223FFEF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907E300E-E3F0-419E-8EB7-A9AE2E5A22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60D8B-E0DD-42F1-9A0E-C28810131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16.7.2012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B0F7B-C5D1-4D3E-9C57-2CB32897E0A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337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b/b1/Myrtilles_sauvages_en_Ard%C3%A8che.JPG?uselang=cs" TargetMode="External"/><Relationship Id="rId13" Type="http://schemas.openxmlformats.org/officeDocument/2006/relationships/hyperlink" Target="http://upload.wikimedia.org/wikipedia/commons/7/70/Taxusvruchten.JPG?uselang=cs" TargetMode="External"/><Relationship Id="rId3" Type="http://schemas.openxmlformats.org/officeDocument/2006/relationships/hyperlink" Target="http://upload.wikimedia.org/wikipedia/commons/d/d4/Leucoium_vernum_411-20.jpg" TargetMode="External"/><Relationship Id="rId7" Type="http://schemas.openxmlformats.org/officeDocument/2006/relationships/hyperlink" Target="http://upload.wikimedia.org/wikipedia/commons/a/a5/Fragaria_vesca_close-up_4.jpg" TargetMode="External"/><Relationship Id="rId12" Type="http://schemas.openxmlformats.org/officeDocument/2006/relationships/hyperlink" Target="http://upload.wikimedia.org/wikipedia/commons/1/1b/Bele-dame_Prwaji_voye.JPG?uselang=cs" TargetMode="External"/><Relationship Id="rId2" Type="http://schemas.openxmlformats.org/officeDocument/2006/relationships/hyperlink" Target="http://upload.wikimedia.org/wikipedia/commons/1/15/Lumikello.jpg?uselang=cs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upload.wikimedia.org/wikipedia/commons/d/d1/Viola_odorata_001.JPG?uselang=cs" TargetMode="External"/><Relationship Id="rId11" Type="http://schemas.openxmlformats.org/officeDocument/2006/relationships/hyperlink" Target="http://upload.wikimedia.org/wikipedia/commons/d/df/Paris_quadrifolia_2011_G1.jpg" TargetMode="External"/><Relationship Id="rId5" Type="http://schemas.openxmlformats.org/officeDocument/2006/relationships/hyperlink" Target="http://upload.wikimedia.org/wikipedia/commons/d/d6/10_kwietnia_2009_r._Zawilec_gajowy_033.jpg?uselang=cs" TargetMode="External"/><Relationship Id="rId10" Type="http://schemas.openxmlformats.org/officeDocument/2006/relationships/hyperlink" Target="http://upload.wikimedia.org/wikipedia/commons/7/7d/Malina.jpg" TargetMode="External"/><Relationship Id="rId4" Type="http://schemas.openxmlformats.org/officeDocument/2006/relationships/hyperlink" Target="http://upload.wikimedia.org/wikipedia/commons/3/31/Primula_veris_0x.JPG" TargetMode="External"/><Relationship Id="rId9" Type="http://schemas.openxmlformats.org/officeDocument/2006/relationships/hyperlink" Target="http://upload.wikimedia.org/wikipedia/commons/2/2b/Berries_01_Orcas.JPG?uselang=cs" TargetMode="External"/><Relationship Id="rId1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lesů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Rostliny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VY_32_INOVACE_09_SPOLEČENSTVA LESŮ - ROSTLINY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Druh 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9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10.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9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. 2011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slouží k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seznámení i k procvičení s rostlinami v lese.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byliny, lesní plody jedlé a nejedlé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304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lesů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Rostliny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/>
          <a:lstStyle/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  <a:latin typeface="Calibri"/>
              </a:rPr>
              <a:t>Zdroje: </a:t>
            </a:r>
            <a:r>
              <a:rPr lang="cs-CZ" sz="1400" dirty="0" smtClean="0"/>
              <a:t>autorka, </a:t>
            </a:r>
            <a:r>
              <a:rPr lang="cs-CZ" sz="1400" dirty="0" smtClean="0">
                <a:hlinkClick r:id="rId2"/>
              </a:rPr>
              <a:t>http://upload.wikimedia.org/wikipedia/commons/1/15/Lumikello.jpg?uselang=cs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3"/>
              </a:rPr>
              <a:t>http://upload.wikimedia.org/wikipedia/commons/d/d4/Leucoium_vernum_411-20.jpg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4"/>
              </a:rPr>
              <a:t>http://upload.wikimedia.org/wikipedia/commons/3/31/Primula_veris_0x.JPG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5"/>
              </a:rPr>
              <a:t>http://upload.wikimedia.org/wikipedia/commons/d/d6/10_kwietnia_2009_r._Zawilec_gajowy_033.jpg?uselang=cs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6"/>
              </a:rPr>
              <a:t>http://upload.wikimedia.org/wikipedia/commons/d/d1/Viola_odorata_001.JPG?uselang=cs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7"/>
              </a:rPr>
              <a:t>http://upload.wikimedia.org/wikipedia/commons/a/a5/Fragaria_vesca_close-up_4.jpg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8"/>
              </a:rPr>
              <a:t>http://upload.wikimedia.org/wikipedia/commons/b/b1/Myrtilles_sauvages_en_Ard%C3%A8che.JPG?uselang=cs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9"/>
              </a:rPr>
              <a:t>http://upload.wikimedia.org/wikipedia/commons/2/2b/Berries_01_Orcas.JPG?uselang=cs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0"/>
              </a:rPr>
              <a:t>http://upload.wikimedia.org/wikipedia/commons/7/7d/Malina.jpg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1"/>
              </a:rPr>
              <a:t>http://upload.wikimedia.org/wikipedia/commons/d/df/Paris_quadrifolia_2011_G1.jpg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2"/>
              </a:rPr>
              <a:t>http://upload.wikimedia.org/wikipedia/commons/1/1b/Bele-dame_Prwaji_voye.JPG?uselang=cs</a:t>
            </a:r>
            <a:r>
              <a:rPr lang="cs-CZ" sz="1400" dirty="0" smtClean="0"/>
              <a:t>, </a:t>
            </a:r>
            <a:r>
              <a:rPr lang="cs-CZ" sz="1400" dirty="0" smtClean="0">
                <a:hlinkClick r:id="rId13"/>
              </a:rPr>
              <a:t>http://upload.wikimedia.org/wikipedia/commons/7/70/Taxusvruchten.JPG?uselang=cs</a:t>
            </a:r>
            <a:r>
              <a:rPr lang="cs-CZ" sz="1400" dirty="0" smtClean="0"/>
              <a:t> </a:t>
            </a:r>
            <a:endParaRPr lang="cs-CZ" sz="1400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069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4734342"/>
            <a:ext cx="6984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FF00"/>
                </a:solidFill>
              </a:rPr>
              <a:t>Společenstva lesů rostliny</a:t>
            </a:r>
            <a:endParaRPr lang="cs-CZ" sz="6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556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3113" y="2348880"/>
            <a:ext cx="70567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>
                <a:solidFill>
                  <a:srgbClr val="FFFF00"/>
                </a:solidFill>
              </a:rPr>
              <a:t>byliny</a:t>
            </a:r>
            <a:endParaRPr lang="cs-CZ" sz="8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44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s</a:t>
            </a:r>
            <a:r>
              <a:rPr lang="cs-CZ" sz="4800" dirty="0" smtClean="0">
                <a:solidFill>
                  <a:srgbClr val="FFFF00"/>
                </a:solidFill>
              </a:rPr>
              <a:t>něženka podsněžník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51685"/>
            <a:ext cx="6408712" cy="4806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5362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b</a:t>
            </a:r>
            <a:r>
              <a:rPr lang="cs-CZ" sz="4800" dirty="0" smtClean="0">
                <a:solidFill>
                  <a:srgbClr val="FFFF00"/>
                </a:solidFill>
              </a:rPr>
              <a:t>ledule jarní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03" y="1700808"/>
            <a:ext cx="6731793" cy="4712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19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p</a:t>
            </a:r>
            <a:r>
              <a:rPr lang="cs-CZ" sz="4800" dirty="0" smtClean="0">
                <a:solidFill>
                  <a:srgbClr val="FFFF00"/>
                </a:solidFill>
              </a:rPr>
              <a:t>rvosenka jarní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487" y="1451685"/>
            <a:ext cx="3879025" cy="5172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19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s</a:t>
            </a:r>
            <a:r>
              <a:rPr lang="cs-CZ" sz="4800" dirty="0" smtClean="0">
                <a:solidFill>
                  <a:srgbClr val="FFFF00"/>
                </a:solidFill>
              </a:rPr>
              <a:t>asanka hajní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076" y="1772816"/>
            <a:ext cx="4127847" cy="4571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19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v</a:t>
            </a:r>
            <a:r>
              <a:rPr lang="cs-CZ" sz="4800" dirty="0" smtClean="0">
                <a:solidFill>
                  <a:srgbClr val="FFFF00"/>
                </a:solidFill>
              </a:rPr>
              <a:t>iolka vonná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914" y="1700808"/>
            <a:ext cx="6216691" cy="4662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19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5848" y="1700808"/>
            <a:ext cx="7056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>
                <a:solidFill>
                  <a:srgbClr val="FFFF00"/>
                </a:solidFill>
              </a:rPr>
              <a:t>l</a:t>
            </a:r>
            <a:r>
              <a:rPr lang="cs-CZ" sz="8000" b="1" dirty="0" smtClean="0">
                <a:solidFill>
                  <a:srgbClr val="FFFF00"/>
                </a:solidFill>
              </a:rPr>
              <a:t>esní plody </a:t>
            </a:r>
          </a:p>
          <a:p>
            <a:pPr algn="ctr"/>
            <a:r>
              <a:rPr lang="cs-CZ" sz="8000" b="1" dirty="0" smtClean="0">
                <a:solidFill>
                  <a:srgbClr val="FFFF00"/>
                </a:solidFill>
              </a:rPr>
              <a:t>jedlé</a:t>
            </a:r>
            <a:endParaRPr lang="cs-CZ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72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j</a:t>
            </a:r>
            <a:r>
              <a:rPr lang="cs-CZ" sz="4800" dirty="0" smtClean="0">
                <a:solidFill>
                  <a:srgbClr val="FFFF00"/>
                </a:solidFill>
              </a:rPr>
              <a:t>ahodník obecný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058" y="1451685"/>
            <a:ext cx="6563883" cy="492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19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b</a:t>
            </a:r>
            <a:r>
              <a:rPr lang="cs-CZ" sz="4800" dirty="0" smtClean="0">
                <a:solidFill>
                  <a:srgbClr val="FFFF00"/>
                </a:solidFill>
              </a:rPr>
              <a:t>orůvka černá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51685"/>
            <a:ext cx="6011564" cy="450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57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o</a:t>
            </a:r>
            <a:r>
              <a:rPr lang="cs-CZ" sz="4800" dirty="0" smtClean="0">
                <a:solidFill>
                  <a:srgbClr val="FFFF00"/>
                </a:solidFill>
              </a:rPr>
              <a:t>stružiník křovitý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733" y="1451685"/>
            <a:ext cx="3670946" cy="5273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57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o</a:t>
            </a:r>
            <a:r>
              <a:rPr lang="cs-CZ" sz="4800" dirty="0" smtClean="0">
                <a:solidFill>
                  <a:srgbClr val="FFFF00"/>
                </a:solidFill>
              </a:rPr>
              <a:t>stružiník maliník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47493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257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5848" y="1700808"/>
            <a:ext cx="7056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>
                <a:solidFill>
                  <a:srgbClr val="FFFF00"/>
                </a:solidFill>
              </a:rPr>
              <a:t>l</a:t>
            </a:r>
            <a:r>
              <a:rPr lang="cs-CZ" sz="8000" b="1" dirty="0" smtClean="0">
                <a:solidFill>
                  <a:srgbClr val="FFFF00"/>
                </a:solidFill>
              </a:rPr>
              <a:t>esní plody </a:t>
            </a:r>
          </a:p>
          <a:p>
            <a:pPr algn="ctr"/>
            <a:r>
              <a:rPr lang="cs-CZ" sz="8000" b="1" dirty="0" smtClean="0">
                <a:solidFill>
                  <a:srgbClr val="FFFF00"/>
                </a:solidFill>
              </a:rPr>
              <a:t>nejedlé</a:t>
            </a:r>
            <a:endParaRPr lang="cs-CZ" sz="8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81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v</a:t>
            </a:r>
            <a:r>
              <a:rPr lang="cs-CZ" sz="4800" dirty="0" smtClean="0">
                <a:solidFill>
                  <a:srgbClr val="FFFF00"/>
                </a:solidFill>
              </a:rPr>
              <a:t>raní oko čtyřlisté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314" y="1687519"/>
            <a:ext cx="586937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36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r</a:t>
            </a:r>
            <a:r>
              <a:rPr lang="cs-CZ" sz="4800" dirty="0" smtClean="0">
                <a:solidFill>
                  <a:srgbClr val="FFFF00"/>
                </a:solidFill>
              </a:rPr>
              <a:t>ulík zlomocný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5962599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36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9512" y="620688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solidFill>
                  <a:srgbClr val="FFFF00"/>
                </a:solidFill>
              </a:rPr>
              <a:t>t</a:t>
            </a:r>
            <a:r>
              <a:rPr lang="cs-CZ" sz="4800" dirty="0" smtClean="0">
                <a:solidFill>
                  <a:srgbClr val="FFFF00"/>
                </a:solidFill>
              </a:rPr>
              <a:t>is červený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119" y="1764531"/>
            <a:ext cx="6443761" cy="4832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95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168</TotalTime>
  <Words>210</Words>
  <Application>Microsoft Office PowerPoint</Application>
  <PresentationFormat>Předvádění na obrazovce (4:3)</PresentationFormat>
  <Paragraphs>38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Horizont</vt:lpstr>
      <vt:lpstr>Motiv sady Office</vt:lpstr>
      <vt:lpstr>Společenstva lesů Rostliny</vt:lpstr>
      <vt:lpstr>Společenstva lesů Rostliny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PC-0C4S</dc:creator>
  <cp:lastModifiedBy>PC-0C4S</cp:lastModifiedBy>
  <cp:revision>21</cp:revision>
  <dcterms:created xsi:type="dcterms:W3CDTF">2012-05-07T19:12:44Z</dcterms:created>
  <dcterms:modified xsi:type="dcterms:W3CDTF">2012-07-16T08:41:45Z</dcterms:modified>
</cp:coreProperties>
</file>