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961B2D-02B9-4CAB-A7F9-8A80A11F8A8C}" type="doc">
      <dgm:prSet loTypeId="urn:microsoft.com/office/officeart/2005/8/layout/hierarchy5" loCatId="hierarchy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CF9BD7C-7295-47DD-9E04-391036CFE34F}">
      <dgm:prSet phldrT="[Text]" custT="1"/>
      <dgm:spPr/>
      <dgm:t>
        <a:bodyPr/>
        <a:lstStyle/>
        <a:p>
          <a:r>
            <a:rPr lang="cs-CZ" sz="5400" dirty="0" smtClean="0"/>
            <a:t>dělení hub</a:t>
          </a:r>
          <a:endParaRPr lang="cs-CZ" sz="5400" dirty="0"/>
        </a:p>
      </dgm:t>
    </dgm:pt>
    <dgm:pt modelId="{81DA5306-C1EE-4911-871D-E631121C669F}" type="parTrans" cxnId="{D69746F6-091E-4664-AC2A-2E672465353B}">
      <dgm:prSet/>
      <dgm:spPr/>
      <dgm:t>
        <a:bodyPr/>
        <a:lstStyle/>
        <a:p>
          <a:endParaRPr lang="cs-CZ"/>
        </a:p>
      </dgm:t>
    </dgm:pt>
    <dgm:pt modelId="{54C533BC-1A01-465A-B008-C756066BCA4C}" type="sibTrans" cxnId="{D69746F6-091E-4664-AC2A-2E672465353B}">
      <dgm:prSet/>
      <dgm:spPr/>
      <dgm:t>
        <a:bodyPr/>
        <a:lstStyle/>
        <a:p>
          <a:endParaRPr lang="cs-CZ"/>
        </a:p>
      </dgm:t>
    </dgm:pt>
    <dgm:pt modelId="{1555730B-521E-404E-B322-A3D7AA7874A4}">
      <dgm:prSet phldrT="[Text]"/>
      <dgm:spPr/>
      <dgm:t>
        <a:bodyPr/>
        <a:lstStyle/>
        <a:p>
          <a:r>
            <a:rPr lang="cs-CZ" dirty="0" smtClean="0"/>
            <a:t>jedlé</a:t>
          </a:r>
          <a:endParaRPr lang="cs-CZ" dirty="0"/>
        </a:p>
      </dgm:t>
    </dgm:pt>
    <dgm:pt modelId="{FFF5A4FE-1E6C-48D9-8292-E08AD246B078}" type="parTrans" cxnId="{16E8CBF2-F16A-4390-8EBB-C3B88A7605A8}">
      <dgm:prSet/>
      <dgm:spPr/>
      <dgm:t>
        <a:bodyPr/>
        <a:lstStyle/>
        <a:p>
          <a:endParaRPr lang="cs-CZ"/>
        </a:p>
      </dgm:t>
    </dgm:pt>
    <dgm:pt modelId="{9CAF6133-FE56-43A6-A2F4-528C7FA5A814}" type="sibTrans" cxnId="{16E8CBF2-F16A-4390-8EBB-C3B88A7605A8}">
      <dgm:prSet/>
      <dgm:spPr/>
      <dgm:t>
        <a:bodyPr/>
        <a:lstStyle/>
        <a:p>
          <a:endParaRPr lang="cs-CZ"/>
        </a:p>
      </dgm:t>
    </dgm:pt>
    <dgm:pt modelId="{922CDB97-0F25-4D4F-A373-68B9911EBCB1}">
      <dgm:prSet phldrT="[Text]"/>
      <dgm:spPr/>
      <dgm:t>
        <a:bodyPr/>
        <a:lstStyle/>
        <a:p>
          <a:r>
            <a:rPr lang="cs-CZ" dirty="0" smtClean="0"/>
            <a:t>nejedlé</a:t>
          </a:r>
          <a:endParaRPr lang="cs-CZ" dirty="0"/>
        </a:p>
      </dgm:t>
    </dgm:pt>
    <dgm:pt modelId="{CAB88067-1B90-4A25-A0EE-42B240D1F5C9}" type="parTrans" cxnId="{BC39F832-9DF2-40A5-BAF0-6FDB3483CE7A}">
      <dgm:prSet/>
      <dgm:spPr/>
      <dgm:t>
        <a:bodyPr/>
        <a:lstStyle/>
        <a:p>
          <a:endParaRPr lang="cs-CZ"/>
        </a:p>
      </dgm:t>
    </dgm:pt>
    <dgm:pt modelId="{4910C047-F88F-4DEF-A585-7CAE5EB5DC5D}" type="sibTrans" cxnId="{BC39F832-9DF2-40A5-BAF0-6FDB3483CE7A}">
      <dgm:prSet/>
      <dgm:spPr/>
      <dgm:t>
        <a:bodyPr/>
        <a:lstStyle/>
        <a:p>
          <a:endParaRPr lang="cs-CZ"/>
        </a:p>
      </dgm:t>
    </dgm:pt>
    <dgm:pt modelId="{8A768BED-8D20-4A81-B0D2-5066A8FC41E7}">
      <dgm:prSet phldrT="[Text]"/>
      <dgm:spPr/>
      <dgm:t>
        <a:bodyPr/>
        <a:lstStyle/>
        <a:p>
          <a:r>
            <a:rPr lang="cs-CZ" dirty="0" smtClean="0"/>
            <a:t>jedovaté</a:t>
          </a:r>
          <a:endParaRPr lang="cs-CZ" dirty="0"/>
        </a:p>
      </dgm:t>
    </dgm:pt>
    <dgm:pt modelId="{06E9C0E5-520E-4ECA-A90F-CF392EE1A9C6}" type="parTrans" cxnId="{C12596F2-2714-4071-BAD3-899A8BD20384}">
      <dgm:prSet/>
      <dgm:spPr/>
      <dgm:t>
        <a:bodyPr/>
        <a:lstStyle/>
        <a:p>
          <a:endParaRPr lang="cs-CZ"/>
        </a:p>
      </dgm:t>
    </dgm:pt>
    <dgm:pt modelId="{B0B72790-7148-4655-9AE1-8F77D7E037CF}" type="sibTrans" cxnId="{C12596F2-2714-4071-BAD3-899A8BD20384}">
      <dgm:prSet/>
      <dgm:spPr/>
      <dgm:t>
        <a:bodyPr/>
        <a:lstStyle/>
        <a:p>
          <a:endParaRPr lang="cs-CZ"/>
        </a:p>
      </dgm:t>
    </dgm:pt>
    <dgm:pt modelId="{85B7B541-9DA8-413A-B4F5-419924969587}">
      <dgm:prSet phldrT="[Text]"/>
      <dgm:spPr/>
      <dgm:t>
        <a:bodyPr/>
        <a:lstStyle/>
        <a:p>
          <a:r>
            <a:rPr lang="cs-CZ" dirty="0" smtClean="0"/>
            <a:t>smrtelně jedovaté</a:t>
          </a:r>
          <a:endParaRPr lang="cs-CZ" dirty="0"/>
        </a:p>
      </dgm:t>
    </dgm:pt>
    <dgm:pt modelId="{0648191B-730E-4B6A-B9BE-ED911DD05D3B}" type="parTrans" cxnId="{938E97FD-9312-4294-86FC-7A74B8DFDD6D}">
      <dgm:prSet/>
      <dgm:spPr/>
      <dgm:t>
        <a:bodyPr/>
        <a:lstStyle/>
        <a:p>
          <a:endParaRPr lang="cs-CZ"/>
        </a:p>
      </dgm:t>
    </dgm:pt>
    <dgm:pt modelId="{6FF68552-6FF5-405C-809F-0D52B6E6F615}" type="sibTrans" cxnId="{938E97FD-9312-4294-86FC-7A74B8DFDD6D}">
      <dgm:prSet/>
      <dgm:spPr/>
      <dgm:t>
        <a:bodyPr/>
        <a:lstStyle/>
        <a:p>
          <a:endParaRPr lang="cs-CZ"/>
        </a:p>
      </dgm:t>
    </dgm:pt>
    <dgm:pt modelId="{1FFAC3FC-07B7-422F-BDEE-C29B43C4E279}" type="pres">
      <dgm:prSet presAssocID="{44961B2D-02B9-4CAB-A7F9-8A80A11F8A8C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BE4FFD-8A5D-4399-A811-2CB869E71C97}" type="pres">
      <dgm:prSet presAssocID="{44961B2D-02B9-4CAB-A7F9-8A80A11F8A8C}" presName="hierFlow" presStyleCnt="0"/>
      <dgm:spPr/>
    </dgm:pt>
    <dgm:pt modelId="{7ABD537D-998B-4CF2-8AF6-E480B801260B}" type="pres">
      <dgm:prSet presAssocID="{44961B2D-02B9-4CAB-A7F9-8A80A11F8A8C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9D9AFFA-7737-4642-BE6B-569F1A9F5E44}" type="pres">
      <dgm:prSet presAssocID="{BCF9BD7C-7295-47DD-9E04-391036CFE34F}" presName="Name17" presStyleCnt="0"/>
      <dgm:spPr/>
    </dgm:pt>
    <dgm:pt modelId="{FEAEDDFF-CF01-4840-8AEF-E2E2FBF2F199}" type="pres">
      <dgm:prSet presAssocID="{BCF9BD7C-7295-47DD-9E04-391036CFE34F}" presName="level1Shape" presStyleLbl="node0" presStyleIdx="0" presStyleCnt="1" custScaleX="254559" custScaleY="2471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AD47DBC-A95F-46E4-9EA2-8E3F0F9BE822}" type="pres">
      <dgm:prSet presAssocID="{BCF9BD7C-7295-47DD-9E04-391036CFE34F}" presName="hierChild2" presStyleCnt="0"/>
      <dgm:spPr/>
    </dgm:pt>
    <dgm:pt modelId="{98DB161C-4FD8-4194-ADEB-981F237D11E5}" type="pres">
      <dgm:prSet presAssocID="{FFF5A4FE-1E6C-48D9-8292-E08AD246B078}" presName="Name25" presStyleLbl="parChTrans1D2" presStyleIdx="0" presStyleCnt="4"/>
      <dgm:spPr/>
      <dgm:t>
        <a:bodyPr/>
        <a:lstStyle/>
        <a:p>
          <a:endParaRPr lang="cs-CZ"/>
        </a:p>
      </dgm:t>
    </dgm:pt>
    <dgm:pt modelId="{64DEA5B8-C2A7-48E9-8261-59E48AB90370}" type="pres">
      <dgm:prSet presAssocID="{FFF5A4FE-1E6C-48D9-8292-E08AD246B078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0E8660A-19D2-4207-A204-7B0F5990CE98}" type="pres">
      <dgm:prSet presAssocID="{1555730B-521E-404E-B322-A3D7AA7874A4}" presName="Name30" presStyleCnt="0"/>
      <dgm:spPr/>
    </dgm:pt>
    <dgm:pt modelId="{17263869-F37D-4305-A647-C5757416A5B7}" type="pres">
      <dgm:prSet presAssocID="{1555730B-521E-404E-B322-A3D7AA7874A4}" presName="level2Shape" presStyleLbl="node2" presStyleIdx="0" presStyleCnt="4" custScaleX="168318" custScaleY="162599"/>
      <dgm:spPr/>
      <dgm:t>
        <a:bodyPr/>
        <a:lstStyle/>
        <a:p>
          <a:endParaRPr lang="cs-CZ"/>
        </a:p>
      </dgm:t>
    </dgm:pt>
    <dgm:pt modelId="{5D4D717D-21F8-4556-A7F8-E86B09705558}" type="pres">
      <dgm:prSet presAssocID="{1555730B-521E-404E-B322-A3D7AA7874A4}" presName="hierChild3" presStyleCnt="0"/>
      <dgm:spPr/>
    </dgm:pt>
    <dgm:pt modelId="{3166BD4D-2C9A-4DDE-8081-003D6C8AE5DD}" type="pres">
      <dgm:prSet presAssocID="{CAB88067-1B90-4A25-A0EE-42B240D1F5C9}" presName="Name25" presStyleLbl="parChTrans1D2" presStyleIdx="1" presStyleCnt="4"/>
      <dgm:spPr/>
      <dgm:t>
        <a:bodyPr/>
        <a:lstStyle/>
        <a:p>
          <a:endParaRPr lang="cs-CZ"/>
        </a:p>
      </dgm:t>
    </dgm:pt>
    <dgm:pt modelId="{BE102696-D2BF-4CEA-BB08-732996674741}" type="pres">
      <dgm:prSet presAssocID="{CAB88067-1B90-4A25-A0EE-42B240D1F5C9}" presName="connTx" presStyleLbl="parChTrans1D2" presStyleIdx="1" presStyleCnt="4"/>
      <dgm:spPr/>
      <dgm:t>
        <a:bodyPr/>
        <a:lstStyle/>
        <a:p>
          <a:endParaRPr lang="cs-CZ"/>
        </a:p>
      </dgm:t>
    </dgm:pt>
    <dgm:pt modelId="{6768D387-488D-493D-BCBA-3FA3689E6DA6}" type="pres">
      <dgm:prSet presAssocID="{922CDB97-0F25-4D4F-A373-68B9911EBCB1}" presName="Name30" presStyleCnt="0"/>
      <dgm:spPr/>
    </dgm:pt>
    <dgm:pt modelId="{E02DF110-6D45-4833-BDFE-B87F7FAC03F1}" type="pres">
      <dgm:prSet presAssocID="{922CDB97-0F25-4D4F-A373-68B9911EBCB1}" presName="level2Shape" presStyleLbl="node2" presStyleIdx="1" presStyleCnt="4" custScaleX="168318" custScaleY="162599"/>
      <dgm:spPr/>
      <dgm:t>
        <a:bodyPr/>
        <a:lstStyle/>
        <a:p>
          <a:endParaRPr lang="cs-CZ"/>
        </a:p>
      </dgm:t>
    </dgm:pt>
    <dgm:pt modelId="{CE2C4480-4842-4E0A-9FBF-A14357F6E1B6}" type="pres">
      <dgm:prSet presAssocID="{922CDB97-0F25-4D4F-A373-68B9911EBCB1}" presName="hierChild3" presStyleCnt="0"/>
      <dgm:spPr/>
    </dgm:pt>
    <dgm:pt modelId="{CA2AEF30-D1D1-4E1A-931F-CD7B0FEC07A9}" type="pres">
      <dgm:prSet presAssocID="{06E9C0E5-520E-4ECA-A90F-CF392EE1A9C6}" presName="Name25" presStyleLbl="parChTrans1D2" presStyleIdx="2" presStyleCnt="4"/>
      <dgm:spPr/>
      <dgm:t>
        <a:bodyPr/>
        <a:lstStyle/>
        <a:p>
          <a:endParaRPr lang="cs-CZ"/>
        </a:p>
      </dgm:t>
    </dgm:pt>
    <dgm:pt modelId="{12D2A28B-A9C7-43A9-BD81-7BCC74748965}" type="pres">
      <dgm:prSet presAssocID="{06E9C0E5-520E-4ECA-A90F-CF392EE1A9C6}" presName="connTx" presStyleLbl="parChTrans1D2" presStyleIdx="2" presStyleCnt="4"/>
      <dgm:spPr/>
      <dgm:t>
        <a:bodyPr/>
        <a:lstStyle/>
        <a:p>
          <a:endParaRPr lang="cs-CZ"/>
        </a:p>
      </dgm:t>
    </dgm:pt>
    <dgm:pt modelId="{7C293360-C1F4-4D67-BA2C-5F12B7CFE716}" type="pres">
      <dgm:prSet presAssocID="{8A768BED-8D20-4A81-B0D2-5066A8FC41E7}" presName="Name30" presStyleCnt="0"/>
      <dgm:spPr/>
    </dgm:pt>
    <dgm:pt modelId="{CE965861-F5C2-4229-AF8A-274048895A82}" type="pres">
      <dgm:prSet presAssocID="{8A768BED-8D20-4A81-B0D2-5066A8FC41E7}" presName="level2Shape" presStyleLbl="node2" presStyleIdx="2" presStyleCnt="4" custScaleX="168318" custScaleY="162599"/>
      <dgm:spPr/>
      <dgm:t>
        <a:bodyPr/>
        <a:lstStyle/>
        <a:p>
          <a:endParaRPr lang="cs-CZ"/>
        </a:p>
      </dgm:t>
    </dgm:pt>
    <dgm:pt modelId="{7D27A16B-6F38-4FA0-B56A-5D4D091C5965}" type="pres">
      <dgm:prSet presAssocID="{8A768BED-8D20-4A81-B0D2-5066A8FC41E7}" presName="hierChild3" presStyleCnt="0"/>
      <dgm:spPr/>
    </dgm:pt>
    <dgm:pt modelId="{B668AFA1-213A-4D3B-8CA7-2B903BAFE6C4}" type="pres">
      <dgm:prSet presAssocID="{0648191B-730E-4B6A-B9BE-ED911DD05D3B}" presName="Name25" presStyleLbl="parChTrans1D2" presStyleIdx="3" presStyleCnt="4"/>
      <dgm:spPr/>
      <dgm:t>
        <a:bodyPr/>
        <a:lstStyle/>
        <a:p>
          <a:endParaRPr lang="cs-CZ"/>
        </a:p>
      </dgm:t>
    </dgm:pt>
    <dgm:pt modelId="{83719523-CF67-4BA7-9E2C-2A8AAA581123}" type="pres">
      <dgm:prSet presAssocID="{0648191B-730E-4B6A-B9BE-ED911DD05D3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7E08451F-BCE8-472A-B0F1-A9D686D4AB05}" type="pres">
      <dgm:prSet presAssocID="{85B7B541-9DA8-413A-B4F5-419924969587}" presName="Name30" presStyleCnt="0"/>
      <dgm:spPr/>
    </dgm:pt>
    <dgm:pt modelId="{09EA0D8D-786D-455B-B745-5A1205335FBF}" type="pres">
      <dgm:prSet presAssocID="{85B7B541-9DA8-413A-B4F5-419924969587}" presName="level2Shape" presStyleLbl="node2" presStyleIdx="3" presStyleCnt="4" custScaleX="168318" custScaleY="162599"/>
      <dgm:spPr/>
      <dgm:t>
        <a:bodyPr/>
        <a:lstStyle/>
        <a:p>
          <a:endParaRPr lang="cs-CZ"/>
        </a:p>
      </dgm:t>
    </dgm:pt>
    <dgm:pt modelId="{3DC0BDAA-134E-4C8C-8361-1659795B21CA}" type="pres">
      <dgm:prSet presAssocID="{85B7B541-9DA8-413A-B4F5-419924969587}" presName="hierChild3" presStyleCnt="0"/>
      <dgm:spPr/>
    </dgm:pt>
    <dgm:pt modelId="{2944B5BD-AA85-4838-A439-8F7B6237469F}" type="pres">
      <dgm:prSet presAssocID="{44961B2D-02B9-4CAB-A7F9-8A80A11F8A8C}" presName="bgShapesFlow" presStyleCnt="0"/>
      <dgm:spPr/>
    </dgm:pt>
  </dgm:ptLst>
  <dgm:cxnLst>
    <dgm:cxn modelId="{D69746F6-091E-4664-AC2A-2E672465353B}" srcId="{44961B2D-02B9-4CAB-A7F9-8A80A11F8A8C}" destId="{BCF9BD7C-7295-47DD-9E04-391036CFE34F}" srcOrd="0" destOrd="0" parTransId="{81DA5306-C1EE-4911-871D-E631121C669F}" sibTransId="{54C533BC-1A01-465A-B008-C756066BCA4C}"/>
    <dgm:cxn modelId="{938E97FD-9312-4294-86FC-7A74B8DFDD6D}" srcId="{BCF9BD7C-7295-47DD-9E04-391036CFE34F}" destId="{85B7B541-9DA8-413A-B4F5-419924969587}" srcOrd="3" destOrd="0" parTransId="{0648191B-730E-4B6A-B9BE-ED911DD05D3B}" sibTransId="{6FF68552-6FF5-405C-809F-0D52B6E6F615}"/>
    <dgm:cxn modelId="{16E8CBF2-F16A-4390-8EBB-C3B88A7605A8}" srcId="{BCF9BD7C-7295-47DD-9E04-391036CFE34F}" destId="{1555730B-521E-404E-B322-A3D7AA7874A4}" srcOrd="0" destOrd="0" parTransId="{FFF5A4FE-1E6C-48D9-8292-E08AD246B078}" sibTransId="{9CAF6133-FE56-43A6-A2F4-528C7FA5A814}"/>
    <dgm:cxn modelId="{19A67E1F-AAFD-47A3-B661-9AF73EF9720A}" type="presOf" srcId="{CAB88067-1B90-4A25-A0EE-42B240D1F5C9}" destId="{3166BD4D-2C9A-4DDE-8081-003D6C8AE5DD}" srcOrd="0" destOrd="0" presId="urn:microsoft.com/office/officeart/2005/8/layout/hierarchy5"/>
    <dgm:cxn modelId="{09CA0B77-9480-442E-BD3A-B6F9B1387CFF}" type="presOf" srcId="{1555730B-521E-404E-B322-A3D7AA7874A4}" destId="{17263869-F37D-4305-A647-C5757416A5B7}" srcOrd="0" destOrd="0" presId="urn:microsoft.com/office/officeart/2005/8/layout/hierarchy5"/>
    <dgm:cxn modelId="{E5C6CF65-D7AD-44C4-A206-521D96DF9261}" type="presOf" srcId="{44961B2D-02B9-4CAB-A7F9-8A80A11F8A8C}" destId="{1FFAC3FC-07B7-422F-BDEE-C29B43C4E279}" srcOrd="0" destOrd="0" presId="urn:microsoft.com/office/officeart/2005/8/layout/hierarchy5"/>
    <dgm:cxn modelId="{CFE2FC8C-7F93-46E4-8C77-1B2CB13D6DEA}" type="presOf" srcId="{BCF9BD7C-7295-47DD-9E04-391036CFE34F}" destId="{FEAEDDFF-CF01-4840-8AEF-E2E2FBF2F199}" srcOrd="0" destOrd="0" presId="urn:microsoft.com/office/officeart/2005/8/layout/hierarchy5"/>
    <dgm:cxn modelId="{E3626A68-7C9C-4D31-A47C-44C02A429025}" type="presOf" srcId="{CAB88067-1B90-4A25-A0EE-42B240D1F5C9}" destId="{BE102696-D2BF-4CEA-BB08-732996674741}" srcOrd="1" destOrd="0" presId="urn:microsoft.com/office/officeart/2005/8/layout/hierarchy5"/>
    <dgm:cxn modelId="{77120F5B-F262-4D51-8B5E-EDFEE983E104}" type="presOf" srcId="{06E9C0E5-520E-4ECA-A90F-CF392EE1A9C6}" destId="{12D2A28B-A9C7-43A9-BD81-7BCC74748965}" srcOrd="1" destOrd="0" presId="urn:microsoft.com/office/officeart/2005/8/layout/hierarchy5"/>
    <dgm:cxn modelId="{B1966295-B8F7-49A7-90DE-96D1E75A00EE}" type="presOf" srcId="{FFF5A4FE-1E6C-48D9-8292-E08AD246B078}" destId="{64DEA5B8-C2A7-48E9-8261-59E48AB90370}" srcOrd="1" destOrd="0" presId="urn:microsoft.com/office/officeart/2005/8/layout/hierarchy5"/>
    <dgm:cxn modelId="{C12596F2-2714-4071-BAD3-899A8BD20384}" srcId="{BCF9BD7C-7295-47DD-9E04-391036CFE34F}" destId="{8A768BED-8D20-4A81-B0D2-5066A8FC41E7}" srcOrd="2" destOrd="0" parTransId="{06E9C0E5-520E-4ECA-A90F-CF392EE1A9C6}" sibTransId="{B0B72790-7148-4655-9AE1-8F77D7E037CF}"/>
    <dgm:cxn modelId="{1CE04C9A-D5E8-4DDF-8728-A75B692C1B97}" type="presOf" srcId="{922CDB97-0F25-4D4F-A373-68B9911EBCB1}" destId="{E02DF110-6D45-4833-BDFE-B87F7FAC03F1}" srcOrd="0" destOrd="0" presId="urn:microsoft.com/office/officeart/2005/8/layout/hierarchy5"/>
    <dgm:cxn modelId="{1AFE7A7B-A1C4-4DB5-A738-F0D521B0DF07}" type="presOf" srcId="{8A768BED-8D20-4A81-B0D2-5066A8FC41E7}" destId="{CE965861-F5C2-4229-AF8A-274048895A82}" srcOrd="0" destOrd="0" presId="urn:microsoft.com/office/officeart/2005/8/layout/hierarchy5"/>
    <dgm:cxn modelId="{EB500211-040B-464C-83BB-3E1235752DC6}" type="presOf" srcId="{0648191B-730E-4B6A-B9BE-ED911DD05D3B}" destId="{83719523-CF67-4BA7-9E2C-2A8AAA581123}" srcOrd="1" destOrd="0" presId="urn:microsoft.com/office/officeart/2005/8/layout/hierarchy5"/>
    <dgm:cxn modelId="{FD62436A-E68A-428B-B39D-879811CE3D93}" type="presOf" srcId="{85B7B541-9DA8-413A-B4F5-419924969587}" destId="{09EA0D8D-786D-455B-B745-5A1205335FBF}" srcOrd="0" destOrd="0" presId="urn:microsoft.com/office/officeart/2005/8/layout/hierarchy5"/>
    <dgm:cxn modelId="{BC39F832-9DF2-40A5-BAF0-6FDB3483CE7A}" srcId="{BCF9BD7C-7295-47DD-9E04-391036CFE34F}" destId="{922CDB97-0F25-4D4F-A373-68B9911EBCB1}" srcOrd="1" destOrd="0" parTransId="{CAB88067-1B90-4A25-A0EE-42B240D1F5C9}" sibTransId="{4910C047-F88F-4DEF-A585-7CAE5EB5DC5D}"/>
    <dgm:cxn modelId="{C3E69C66-41BB-449C-A9DD-ABB85F59D44E}" type="presOf" srcId="{FFF5A4FE-1E6C-48D9-8292-E08AD246B078}" destId="{98DB161C-4FD8-4194-ADEB-981F237D11E5}" srcOrd="0" destOrd="0" presId="urn:microsoft.com/office/officeart/2005/8/layout/hierarchy5"/>
    <dgm:cxn modelId="{FC5C498E-E28F-410C-9912-E65BAE60EAEB}" type="presOf" srcId="{0648191B-730E-4B6A-B9BE-ED911DD05D3B}" destId="{B668AFA1-213A-4D3B-8CA7-2B903BAFE6C4}" srcOrd="0" destOrd="0" presId="urn:microsoft.com/office/officeart/2005/8/layout/hierarchy5"/>
    <dgm:cxn modelId="{5ECEE72A-D571-41F3-A065-1124C3565979}" type="presOf" srcId="{06E9C0E5-520E-4ECA-A90F-CF392EE1A9C6}" destId="{CA2AEF30-D1D1-4E1A-931F-CD7B0FEC07A9}" srcOrd="0" destOrd="0" presId="urn:microsoft.com/office/officeart/2005/8/layout/hierarchy5"/>
    <dgm:cxn modelId="{BE20CD1B-DAC8-4724-B831-696A2AD7D2DE}" type="presParOf" srcId="{1FFAC3FC-07B7-422F-BDEE-C29B43C4E279}" destId="{2FBE4FFD-8A5D-4399-A811-2CB869E71C97}" srcOrd="0" destOrd="0" presId="urn:microsoft.com/office/officeart/2005/8/layout/hierarchy5"/>
    <dgm:cxn modelId="{2F1EF184-18B8-4999-9F58-09E2CA72DD4D}" type="presParOf" srcId="{2FBE4FFD-8A5D-4399-A811-2CB869E71C97}" destId="{7ABD537D-998B-4CF2-8AF6-E480B801260B}" srcOrd="0" destOrd="0" presId="urn:microsoft.com/office/officeart/2005/8/layout/hierarchy5"/>
    <dgm:cxn modelId="{0F48D79F-6083-47A4-A48A-6170BAEBF0AB}" type="presParOf" srcId="{7ABD537D-998B-4CF2-8AF6-E480B801260B}" destId="{39D9AFFA-7737-4642-BE6B-569F1A9F5E44}" srcOrd="0" destOrd="0" presId="urn:microsoft.com/office/officeart/2005/8/layout/hierarchy5"/>
    <dgm:cxn modelId="{D9367199-3DDA-47A3-BB7E-B0717D6A5FD0}" type="presParOf" srcId="{39D9AFFA-7737-4642-BE6B-569F1A9F5E44}" destId="{FEAEDDFF-CF01-4840-8AEF-E2E2FBF2F199}" srcOrd="0" destOrd="0" presId="urn:microsoft.com/office/officeart/2005/8/layout/hierarchy5"/>
    <dgm:cxn modelId="{CE4B3F0B-E53B-4B1A-B69B-C28EDD4B47D4}" type="presParOf" srcId="{39D9AFFA-7737-4642-BE6B-569F1A9F5E44}" destId="{7AD47DBC-A95F-46E4-9EA2-8E3F0F9BE822}" srcOrd="1" destOrd="0" presId="urn:microsoft.com/office/officeart/2005/8/layout/hierarchy5"/>
    <dgm:cxn modelId="{CE4EFF5A-70C1-44B0-A3AE-D1608A118FF9}" type="presParOf" srcId="{7AD47DBC-A95F-46E4-9EA2-8E3F0F9BE822}" destId="{98DB161C-4FD8-4194-ADEB-981F237D11E5}" srcOrd="0" destOrd="0" presId="urn:microsoft.com/office/officeart/2005/8/layout/hierarchy5"/>
    <dgm:cxn modelId="{F0359799-73CC-475B-8B46-FB800E513409}" type="presParOf" srcId="{98DB161C-4FD8-4194-ADEB-981F237D11E5}" destId="{64DEA5B8-C2A7-48E9-8261-59E48AB90370}" srcOrd="0" destOrd="0" presId="urn:microsoft.com/office/officeart/2005/8/layout/hierarchy5"/>
    <dgm:cxn modelId="{199D756A-DC6C-4B31-B7CB-4109EF7C4AD7}" type="presParOf" srcId="{7AD47DBC-A95F-46E4-9EA2-8E3F0F9BE822}" destId="{70E8660A-19D2-4207-A204-7B0F5990CE98}" srcOrd="1" destOrd="0" presId="urn:microsoft.com/office/officeart/2005/8/layout/hierarchy5"/>
    <dgm:cxn modelId="{D9049E03-EFFC-494B-A26B-449F5909BAB8}" type="presParOf" srcId="{70E8660A-19D2-4207-A204-7B0F5990CE98}" destId="{17263869-F37D-4305-A647-C5757416A5B7}" srcOrd="0" destOrd="0" presId="urn:microsoft.com/office/officeart/2005/8/layout/hierarchy5"/>
    <dgm:cxn modelId="{F69FF772-2819-432E-AC40-81144A0DB3D1}" type="presParOf" srcId="{70E8660A-19D2-4207-A204-7B0F5990CE98}" destId="{5D4D717D-21F8-4556-A7F8-E86B09705558}" srcOrd="1" destOrd="0" presId="urn:microsoft.com/office/officeart/2005/8/layout/hierarchy5"/>
    <dgm:cxn modelId="{DC3E7F6E-1A4A-4794-8C74-27CE8A02D6F4}" type="presParOf" srcId="{7AD47DBC-A95F-46E4-9EA2-8E3F0F9BE822}" destId="{3166BD4D-2C9A-4DDE-8081-003D6C8AE5DD}" srcOrd="2" destOrd="0" presId="urn:microsoft.com/office/officeart/2005/8/layout/hierarchy5"/>
    <dgm:cxn modelId="{7F1F2064-55F3-4698-97A5-7EEF9B879A47}" type="presParOf" srcId="{3166BD4D-2C9A-4DDE-8081-003D6C8AE5DD}" destId="{BE102696-D2BF-4CEA-BB08-732996674741}" srcOrd="0" destOrd="0" presId="urn:microsoft.com/office/officeart/2005/8/layout/hierarchy5"/>
    <dgm:cxn modelId="{EEABB1F5-696F-4424-B3BC-E7671C410DEC}" type="presParOf" srcId="{7AD47DBC-A95F-46E4-9EA2-8E3F0F9BE822}" destId="{6768D387-488D-493D-BCBA-3FA3689E6DA6}" srcOrd="3" destOrd="0" presId="urn:microsoft.com/office/officeart/2005/8/layout/hierarchy5"/>
    <dgm:cxn modelId="{408D66D1-DFD3-48A0-AF21-AEC5BE365FBD}" type="presParOf" srcId="{6768D387-488D-493D-BCBA-3FA3689E6DA6}" destId="{E02DF110-6D45-4833-BDFE-B87F7FAC03F1}" srcOrd="0" destOrd="0" presId="urn:microsoft.com/office/officeart/2005/8/layout/hierarchy5"/>
    <dgm:cxn modelId="{329A88CC-4C1B-4DE4-BDBD-3F80757C84E3}" type="presParOf" srcId="{6768D387-488D-493D-BCBA-3FA3689E6DA6}" destId="{CE2C4480-4842-4E0A-9FBF-A14357F6E1B6}" srcOrd="1" destOrd="0" presId="urn:microsoft.com/office/officeart/2005/8/layout/hierarchy5"/>
    <dgm:cxn modelId="{C6B11CA1-B02B-4282-AB25-5BCB391979F1}" type="presParOf" srcId="{7AD47DBC-A95F-46E4-9EA2-8E3F0F9BE822}" destId="{CA2AEF30-D1D1-4E1A-931F-CD7B0FEC07A9}" srcOrd="4" destOrd="0" presId="urn:microsoft.com/office/officeart/2005/8/layout/hierarchy5"/>
    <dgm:cxn modelId="{A4E6E394-8013-446A-9008-7223FC7FD8D0}" type="presParOf" srcId="{CA2AEF30-D1D1-4E1A-931F-CD7B0FEC07A9}" destId="{12D2A28B-A9C7-43A9-BD81-7BCC74748965}" srcOrd="0" destOrd="0" presId="urn:microsoft.com/office/officeart/2005/8/layout/hierarchy5"/>
    <dgm:cxn modelId="{BBDC0D64-37D5-4DB5-B961-6DA63CDF15BC}" type="presParOf" srcId="{7AD47DBC-A95F-46E4-9EA2-8E3F0F9BE822}" destId="{7C293360-C1F4-4D67-BA2C-5F12B7CFE716}" srcOrd="5" destOrd="0" presId="urn:microsoft.com/office/officeart/2005/8/layout/hierarchy5"/>
    <dgm:cxn modelId="{4C079C87-13B5-436B-8B96-6A4CA5A6618A}" type="presParOf" srcId="{7C293360-C1F4-4D67-BA2C-5F12B7CFE716}" destId="{CE965861-F5C2-4229-AF8A-274048895A82}" srcOrd="0" destOrd="0" presId="urn:microsoft.com/office/officeart/2005/8/layout/hierarchy5"/>
    <dgm:cxn modelId="{C256B2BC-D0C0-4BAE-86A0-497E2B4C2D8F}" type="presParOf" srcId="{7C293360-C1F4-4D67-BA2C-5F12B7CFE716}" destId="{7D27A16B-6F38-4FA0-B56A-5D4D091C5965}" srcOrd="1" destOrd="0" presId="urn:microsoft.com/office/officeart/2005/8/layout/hierarchy5"/>
    <dgm:cxn modelId="{5A3441C9-3C66-4C0F-9493-B49010A8B43F}" type="presParOf" srcId="{7AD47DBC-A95F-46E4-9EA2-8E3F0F9BE822}" destId="{B668AFA1-213A-4D3B-8CA7-2B903BAFE6C4}" srcOrd="6" destOrd="0" presId="urn:microsoft.com/office/officeart/2005/8/layout/hierarchy5"/>
    <dgm:cxn modelId="{76AC11E2-AF5B-4433-9C84-547203E92A45}" type="presParOf" srcId="{B668AFA1-213A-4D3B-8CA7-2B903BAFE6C4}" destId="{83719523-CF67-4BA7-9E2C-2A8AAA581123}" srcOrd="0" destOrd="0" presId="urn:microsoft.com/office/officeart/2005/8/layout/hierarchy5"/>
    <dgm:cxn modelId="{4F9ADFA8-5FE4-43C2-B63B-ADBE28414E6A}" type="presParOf" srcId="{7AD47DBC-A95F-46E4-9EA2-8E3F0F9BE822}" destId="{7E08451F-BCE8-472A-B0F1-A9D686D4AB05}" srcOrd="7" destOrd="0" presId="urn:microsoft.com/office/officeart/2005/8/layout/hierarchy5"/>
    <dgm:cxn modelId="{B62B841C-C2FC-49AF-9B31-89CC9C3FD00B}" type="presParOf" srcId="{7E08451F-BCE8-472A-B0F1-A9D686D4AB05}" destId="{09EA0D8D-786D-455B-B745-5A1205335FBF}" srcOrd="0" destOrd="0" presId="urn:microsoft.com/office/officeart/2005/8/layout/hierarchy5"/>
    <dgm:cxn modelId="{31646540-9B27-4E09-9E97-3A3A3DD429C2}" type="presParOf" srcId="{7E08451F-BCE8-472A-B0F1-A9D686D4AB05}" destId="{3DC0BDAA-134E-4C8C-8361-1659795B21CA}" srcOrd="1" destOrd="0" presId="urn:microsoft.com/office/officeart/2005/8/layout/hierarchy5"/>
    <dgm:cxn modelId="{E418A7CE-E5F5-4B30-9C9E-3E987EF732B4}" type="presParOf" srcId="{1FFAC3FC-07B7-422F-BDEE-C29B43C4E279}" destId="{2944B5BD-AA85-4838-A439-8F7B6237469F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EDDFF-CF01-4840-8AEF-E2E2FBF2F199}">
      <dsp:nvSpPr>
        <dsp:cNvPr id="0" name=""/>
        <dsp:cNvSpPr/>
      </dsp:nvSpPr>
      <dsp:spPr>
        <a:xfrm>
          <a:off x="79492" y="1884803"/>
          <a:ext cx="4281664" cy="2078817"/>
        </a:xfrm>
        <a:prstGeom prst="roundRect">
          <a:avLst>
            <a:gd name="adj" fmla="val 10000"/>
          </a:avLst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dělení hub</a:t>
          </a:r>
          <a:endParaRPr lang="cs-CZ" sz="5400" kern="1200" dirty="0"/>
        </a:p>
      </dsp:txBody>
      <dsp:txXfrm>
        <a:off x="140378" y="1945689"/>
        <a:ext cx="4159892" cy="1957045"/>
      </dsp:txXfrm>
    </dsp:sp>
    <dsp:sp modelId="{98DB161C-4FD8-4194-ADEB-981F237D11E5}">
      <dsp:nvSpPr>
        <dsp:cNvPr id="0" name=""/>
        <dsp:cNvSpPr/>
      </dsp:nvSpPr>
      <dsp:spPr>
        <a:xfrm rot="17202907">
          <a:off x="3527934" y="1791069"/>
          <a:ext cx="2339242" cy="25883"/>
        </a:xfrm>
        <a:custGeom>
          <a:avLst/>
          <a:gdLst/>
          <a:ahLst/>
          <a:cxnLst/>
          <a:rect l="0" t="0" r="0" b="0"/>
          <a:pathLst>
            <a:path>
              <a:moveTo>
                <a:pt x="0" y="12941"/>
              </a:moveTo>
              <a:lnTo>
                <a:pt x="2339242" y="12941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4639074" y="1745529"/>
        <a:ext cx="116962" cy="116962"/>
      </dsp:txXfrm>
    </dsp:sp>
    <dsp:sp modelId="{17263869-F37D-4305-A647-C5757416A5B7}">
      <dsp:nvSpPr>
        <dsp:cNvPr id="0" name=""/>
        <dsp:cNvSpPr/>
      </dsp:nvSpPr>
      <dsp:spPr>
        <a:xfrm>
          <a:off x="5033954" y="83"/>
          <a:ext cx="2831097" cy="1367451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jedlé</a:t>
          </a:r>
          <a:endParaRPr lang="cs-CZ" sz="4200" kern="1200" dirty="0"/>
        </a:p>
      </dsp:txBody>
      <dsp:txXfrm>
        <a:off x="5074005" y="40134"/>
        <a:ext cx="2750995" cy="1287349"/>
      </dsp:txXfrm>
    </dsp:sp>
    <dsp:sp modelId="{3166BD4D-2C9A-4DDE-8081-003D6C8AE5DD}">
      <dsp:nvSpPr>
        <dsp:cNvPr id="0" name=""/>
        <dsp:cNvSpPr/>
      </dsp:nvSpPr>
      <dsp:spPr>
        <a:xfrm rot="18720953">
          <a:off x="4194970" y="2537869"/>
          <a:ext cx="1005170" cy="25883"/>
        </a:xfrm>
        <a:custGeom>
          <a:avLst/>
          <a:gdLst/>
          <a:ahLst/>
          <a:cxnLst/>
          <a:rect l="0" t="0" r="0" b="0"/>
          <a:pathLst>
            <a:path>
              <a:moveTo>
                <a:pt x="0" y="12941"/>
              </a:moveTo>
              <a:lnTo>
                <a:pt x="1005170" y="12941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672426" y="2525682"/>
        <a:ext cx="50258" cy="50258"/>
      </dsp:txXfrm>
    </dsp:sp>
    <dsp:sp modelId="{E02DF110-6D45-4833-BDFE-B87F7FAC03F1}">
      <dsp:nvSpPr>
        <dsp:cNvPr id="0" name=""/>
        <dsp:cNvSpPr/>
      </dsp:nvSpPr>
      <dsp:spPr>
        <a:xfrm>
          <a:off x="5033954" y="1493685"/>
          <a:ext cx="2831097" cy="1367451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nejedlé</a:t>
          </a:r>
          <a:endParaRPr lang="cs-CZ" sz="4200" kern="1200" dirty="0"/>
        </a:p>
      </dsp:txBody>
      <dsp:txXfrm>
        <a:off x="5074005" y="1533736"/>
        <a:ext cx="2750995" cy="1287349"/>
      </dsp:txXfrm>
    </dsp:sp>
    <dsp:sp modelId="{CA2AEF30-D1D1-4E1A-931F-CD7B0FEC07A9}">
      <dsp:nvSpPr>
        <dsp:cNvPr id="0" name=""/>
        <dsp:cNvSpPr/>
      </dsp:nvSpPr>
      <dsp:spPr>
        <a:xfrm rot="2879047">
          <a:off x="4194970" y="3284670"/>
          <a:ext cx="1005170" cy="25883"/>
        </a:xfrm>
        <a:custGeom>
          <a:avLst/>
          <a:gdLst/>
          <a:ahLst/>
          <a:cxnLst/>
          <a:rect l="0" t="0" r="0" b="0"/>
          <a:pathLst>
            <a:path>
              <a:moveTo>
                <a:pt x="0" y="12941"/>
              </a:moveTo>
              <a:lnTo>
                <a:pt x="1005170" y="12941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672426" y="3272483"/>
        <a:ext cx="50258" cy="50258"/>
      </dsp:txXfrm>
    </dsp:sp>
    <dsp:sp modelId="{CE965861-F5C2-4229-AF8A-274048895A82}">
      <dsp:nvSpPr>
        <dsp:cNvPr id="0" name=""/>
        <dsp:cNvSpPr/>
      </dsp:nvSpPr>
      <dsp:spPr>
        <a:xfrm>
          <a:off x="5033954" y="2987286"/>
          <a:ext cx="2831097" cy="1367451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jedovaté</a:t>
          </a:r>
          <a:endParaRPr lang="cs-CZ" sz="4100" kern="1200" dirty="0"/>
        </a:p>
      </dsp:txBody>
      <dsp:txXfrm>
        <a:off x="5074005" y="3027337"/>
        <a:ext cx="2750995" cy="1287349"/>
      </dsp:txXfrm>
    </dsp:sp>
    <dsp:sp modelId="{B668AFA1-213A-4D3B-8CA7-2B903BAFE6C4}">
      <dsp:nvSpPr>
        <dsp:cNvPr id="0" name=""/>
        <dsp:cNvSpPr/>
      </dsp:nvSpPr>
      <dsp:spPr>
        <a:xfrm rot="4397093">
          <a:off x="3527934" y="4031471"/>
          <a:ext cx="2339242" cy="25883"/>
        </a:xfrm>
        <a:custGeom>
          <a:avLst/>
          <a:gdLst/>
          <a:ahLst/>
          <a:cxnLst/>
          <a:rect l="0" t="0" r="0" b="0"/>
          <a:pathLst>
            <a:path>
              <a:moveTo>
                <a:pt x="0" y="12941"/>
              </a:moveTo>
              <a:lnTo>
                <a:pt x="2339242" y="12941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4639074" y="3985931"/>
        <a:ext cx="116962" cy="116962"/>
      </dsp:txXfrm>
    </dsp:sp>
    <dsp:sp modelId="{09EA0D8D-786D-455B-B745-5A1205335FBF}">
      <dsp:nvSpPr>
        <dsp:cNvPr id="0" name=""/>
        <dsp:cNvSpPr/>
      </dsp:nvSpPr>
      <dsp:spPr>
        <a:xfrm>
          <a:off x="5033954" y="4480888"/>
          <a:ext cx="2831097" cy="1367451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smrtelně jedovaté</a:t>
          </a:r>
          <a:endParaRPr lang="cs-CZ" sz="4000" kern="1200" dirty="0"/>
        </a:p>
      </dsp:txBody>
      <dsp:txXfrm>
        <a:off x="5074005" y="4520939"/>
        <a:ext cx="2750995" cy="1287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47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58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09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62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648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207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84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669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252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8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695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44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168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735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19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8349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5230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5588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096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7250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417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E1D95-7D3F-45A3-AC4A-A70ACC65307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4315F-5BAE-4E4C-8ED6-D1B65657C7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858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796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4/Gallenr%C3%B6hrling_Tylopilus_felleus_(1).JPG?uselang=cs" TargetMode="External"/><Relationship Id="rId3" Type="http://schemas.openxmlformats.org/officeDocument/2006/relationships/hyperlink" Target="http://upload.wikimedia.org/wikipedia/commons/5/58/2008-08-Agaricus-Stuttgartx7.JPG?uselang=cs" TargetMode="External"/><Relationship Id="rId7" Type="http://schemas.openxmlformats.org/officeDocument/2006/relationships/hyperlink" Target="http://upload.wikimedia.org/wikipedia/commons/5/54/Suillus_luteus_2.jpg?uselang=cs" TargetMode="External"/><Relationship Id="rId12" Type="http://schemas.openxmlformats.org/officeDocument/2006/relationships/image" Target="../media/image1.png"/><Relationship Id="rId2" Type="http://schemas.openxmlformats.org/officeDocument/2006/relationships/hyperlink" Target="http://upload.wikimedia.org/wikipedia/commons/8/88/Bedla-vysoka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d/da/Xerocomus_chrysenteron_041031w.jpg?uselang=cs" TargetMode="External"/><Relationship Id="rId11" Type="http://schemas.openxmlformats.org/officeDocument/2006/relationships/hyperlink" Target="http://upload.wikimedia.org/wikipedia/commons/3/35/2008-10_Amanita_pantherina_cropped.jpg" TargetMode="External"/><Relationship Id="rId5" Type="http://schemas.openxmlformats.org/officeDocument/2006/relationships/hyperlink" Target="http://upload.wikimedia.org/wikipedia/commons/9/91/H%C5%99ib_smrkov%C3%BD_1.jpg?uselang=cs" TargetMode="External"/><Relationship Id="rId10" Type="http://schemas.openxmlformats.org/officeDocument/2006/relationships/hyperlink" Target="http://upload.wikimedia.org/wikipedia/commons/4/4a/2011-10-26_Amanita_phalloides_(Fr.)_Link_177883.jpg?uselang=cs" TargetMode="External"/><Relationship Id="rId4" Type="http://schemas.openxmlformats.org/officeDocument/2006/relationships/hyperlink" Target="http://upload.wikimedia.org/wikipedia/commons/c/c4/2010-09-07-pilze-by-RalfR-19.jpg?uselang=cs" TargetMode="External"/><Relationship Id="rId9" Type="http://schemas.openxmlformats.org/officeDocument/2006/relationships/hyperlink" Target="http://upload.wikimedia.org/wikipedia/commons/3/32/Amanita_muscaria_3_vliegenzwammen_op_rij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lesů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Houby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VY_32_INOVACE_10_SPOLEČENSTVA LESŮ - HOUBY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10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28. 12. 2011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s houbami v lese, jejich dělením a zástupci. 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houby jedlé, nejedlé, jedovaté, smrtelně jedovaté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07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lesů</a:t>
            </a:r>
            <a:b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Houby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 smtClean="0"/>
              <a:t>autorka, </a:t>
            </a:r>
            <a:r>
              <a:rPr lang="cs-CZ" sz="1400" dirty="0" smtClean="0">
                <a:hlinkClick r:id="rId2"/>
              </a:rPr>
              <a:t>http://upload.wikimedia.org/wikipedia/commons/8/88/Bedla-vysoka.jpg?uselang=cs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3"/>
              </a:rPr>
              <a:t>http://upload.wikimedia.org/wikipedia/commons/5/58/2008-08-Agaricus-Stuttgartx7.JPG?uselang=cs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4"/>
              </a:rPr>
              <a:t>http://upload.wikimedia.org/wikipedia/commons/c/c4/2010-09-07-pilze-by-RalfR-19.jpg?uselang=cs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5"/>
              </a:rPr>
              <a:t>http://upload.wikimedia.org/wikipedia/commons/9/91/H%C5%99ib_smrkov%C3%BD_1.jpg?uselang=cs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6"/>
              </a:rPr>
              <a:t>http://upload.wikimedia.org/wikipedia/commons/d/da/Xerocomus_chrysenteron_041031w.jpg?uselang=cs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7"/>
              </a:rPr>
              <a:t>http://upload.wikimedia.org/wikipedia/commons/5/54/Suillus_luteus_2.jpg?uselang=cs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8"/>
              </a:rPr>
              <a:t>http://upload.wikimedia.org/wikipedia/commons/2/24/Gallenr%C3%B6hrling_Tylopilus_felleus_%281%29.JPG?uselang=cs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9"/>
              </a:rPr>
              <a:t>http://upload.wikimedia.org/wikipedia/commons/3/32/Amanita_muscaria_3_vliegenzwammen_op_rij.jpg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0"/>
              </a:rPr>
              <a:t>http://upload.wikimedia.org/wikipedia/commons/4/4a/2011-10-26_Amanita_phalloides_%28Fr.%29_Link_177883.jpg?uselang=cs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1"/>
              </a:rPr>
              <a:t>http://upload.wikimedia.org/wikipedia/commons/3/35/2008-10_Amanita_pantherina_cropped.jpg</a:t>
            </a:r>
            <a:r>
              <a:rPr lang="cs-CZ" sz="1400" dirty="0" smtClean="0"/>
              <a:t> </a:t>
            </a:r>
            <a:endParaRPr lang="cs-CZ" sz="14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96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80528" y="260648"/>
            <a:ext cx="7272808" cy="212365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Společenstva lesů</a:t>
            </a:r>
          </a:p>
          <a:p>
            <a:pPr algn="ctr"/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houby</a:t>
            </a:r>
            <a:endParaRPr lang="cs-CZ" sz="6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82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30854196"/>
              </p:ext>
            </p:extLst>
          </p:nvPr>
        </p:nvGraphicFramePr>
        <p:xfrm>
          <a:off x="539552" y="404664"/>
          <a:ext cx="7944544" cy="5848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39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jedlé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80729"/>
            <a:ext cx="4040188" cy="64807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edla vysoká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80729"/>
            <a:ext cx="4041775" cy="64807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ečárka ovčí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282" y="1889567"/>
            <a:ext cx="451250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1" y="1858022"/>
            <a:ext cx="4181656" cy="361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995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jedlé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80729"/>
            <a:ext cx="4040188" cy="64807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řib hnědý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80729"/>
            <a:ext cx="4041775" cy="1296143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řib pravý  (smrkový)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4475393" cy="3356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485" y="2348880"/>
            <a:ext cx="4028938" cy="3788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16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jedlé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0124" y="908720"/>
            <a:ext cx="4040188" cy="1440160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řib žlutomasý (babka)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80728"/>
            <a:ext cx="4041775" cy="64807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louzek sličný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11" y="2492896"/>
            <a:ext cx="4667415" cy="350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926" y="1988840"/>
            <a:ext cx="434219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16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nejedlé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0124" y="1196752"/>
            <a:ext cx="7826292" cy="1512168"/>
          </a:xfrm>
        </p:spPr>
        <p:txBody>
          <a:bodyPr>
            <a:noAutofit/>
          </a:bodyPr>
          <a:lstStyle/>
          <a:p>
            <a:pPr algn="ctr"/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řib hořký</a:t>
            </a:r>
          </a:p>
          <a:p>
            <a:pPr algn="ctr"/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(hřib žlučník, satan)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80928"/>
            <a:ext cx="5112568" cy="3834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901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jedovaté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6634"/>
            <a:ext cx="4040188" cy="237626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uchomůrka červená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6634"/>
            <a:ext cx="4041775" cy="2376262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uchomůrka zelená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660" y="2420888"/>
            <a:ext cx="5441496" cy="306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39469"/>
            <a:ext cx="4091350" cy="306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72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mrtelně jedovaté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0124" y="1196752"/>
            <a:ext cx="7826292" cy="864096"/>
          </a:xfrm>
        </p:spPr>
        <p:txBody>
          <a:bodyPr>
            <a:noAutofit/>
          </a:bodyPr>
          <a:lstStyle/>
          <a:p>
            <a:pPr algn="ctr"/>
            <a:r>
              <a:rPr lang="cs-CZ" sz="4400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uchomůrka tygrovaná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332677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689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224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Motiv sady Office</vt:lpstr>
      <vt:lpstr>Společenstva lesů Houby</vt:lpstr>
      <vt:lpstr>Společenstva lesů Houby</vt:lpstr>
      <vt:lpstr>Prezentace aplikace PowerPoint</vt:lpstr>
      <vt:lpstr>Prezentace aplikace PowerPoint</vt:lpstr>
      <vt:lpstr>jedlé</vt:lpstr>
      <vt:lpstr>jedlé</vt:lpstr>
      <vt:lpstr>jedlé</vt:lpstr>
      <vt:lpstr>nejedlé</vt:lpstr>
      <vt:lpstr>jedovaté</vt:lpstr>
      <vt:lpstr>smrtelně jedovaté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13</cp:revision>
  <dcterms:created xsi:type="dcterms:W3CDTF">2012-05-08T06:07:18Z</dcterms:created>
  <dcterms:modified xsi:type="dcterms:W3CDTF">2012-07-16T08:42:44Z</dcterms:modified>
</cp:coreProperties>
</file>