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8" r:id="rId3"/>
    <p:sldId id="267" r:id="rId4"/>
    <p:sldId id="266" r:id="rId5"/>
    <p:sldId id="258" r:id="rId6"/>
    <p:sldId id="259" r:id="rId7"/>
    <p:sldId id="257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3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581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81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5291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5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405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34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253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121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017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197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370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C2C2748-F205-43C2-86C3-7ACA2957F6C7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79CB486-2914-4613-8394-2EDC53B21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56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f/Paris_quadrifolia_2011_G1.jpg" TargetMode="External"/><Relationship Id="rId3" Type="http://schemas.openxmlformats.org/officeDocument/2006/relationships/hyperlink" Target="http://upload.wikimedia.org/wikipedia/commons/9/9b/Calla_palustris2.jpg" TargetMode="External"/><Relationship Id="rId7" Type="http://schemas.openxmlformats.org/officeDocument/2006/relationships/hyperlink" Target="http://upload.wikimedia.org/wikipedia/commons/3/31/Primula_veris_0x.JPG" TargetMode="External"/><Relationship Id="rId2" Type="http://schemas.openxmlformats.org/officeDocument/2006/relationships/hyperlink" Target="http://upload.wikimedia.org/wikipedia/commons/d/d1/Viola_odorata_001.JPG?uselang=cs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5/59/Myosotis_scorpioides_1.jpg?uselang=cs" TargetMode="External"/><Relationship Id="rId5" Type="http://schemas.openxmlformats.org/officeDocument/2006/relationships/hyperlink" Target="http://upload.wikimedia.org/wikipedia/commons/a/a5/Fragaria_vesca_close-up_4.jpg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://www.biolib.cz/cz/taxonimage/id48230/?taxonid=479484" TargetMode="External"/><Relationship Id="rId9" Type="http://schemas.openxmlformats.org/officeDocument/2006/relationships/hyperlink" Target="http://upload.wikimedia.org/wikipedia/commons/1/17/Typha_latifolia_-_inflorescence.jp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Opakování 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VY_32_INOVACE_11_OPAKOVÁNÍ ROSTLINY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11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Jméno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28. 12.  2011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slouží k procvičení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učiva o rostlinách jednotlivých přírodních společenstev.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společenstva, rostliny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b="1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273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Opakování 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cs-CZ" sz="1400" b="1" dirty="0" smtClean="0">
                <a:solidFill>
                  <a:prstClr val="black"/>
                </a:solidFill>
                <a:latin typeface="Calibri"/>
              </a:rPr>
              <a:t>Zdroje</a:t>
            </a:r>
            <a:r>
              <a:rPr lang="cs-CZ" sz="1400" dirty="0" smtClean="0">
                <a:solidFill>
                  <a:prstClr val="black"/>
                </a:solidFill>
                <a:latin typeface="Calibri"/>
              </a:rPr>
              <a:t>: </a:t>
            </a:r>
            <a:r>
              <a:rPr lang="cs-CZ" sz="1400" dirty="0" smtClean="0">
                <a:solidFill>
                  <a:schemeClr val="tx1"/>
                </a:solidFill>
                <a:latin typeface="Calibri"/>
              </a:rPr>
              <a:t>  </a:t>
            </a:r>
            <a:r>
              <a:rPr lang="cs-CZ" sz="1400" dirty="0" smtClean="0">
                <a:hlinkClick r:id="rId2"/>
              </a:rPr>
              <a:t>http://upload.wikimedia.org/wikipedia/commons/d/d1/Viola_odorata_001.JPG?uselang=cs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3"/>
              </a:rPr>
              <a:t>http://upload.wikimedia.org/wikipedia/commons/9/9b/Calla_palustris2.jpg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biolib.cz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taxonimage</a:t>
            </a:r>
            <a:r>
              <a:rPr lang="cs-CZ" sz="1400" dirty="0" smtClean="0">
                <a:hlinkClick r:id="rId4"/>
              </a:rPr>
              <a:t>/id48230/?</a:t>
            </a:r>
            <a:r>
              <a:rPr lang="cs-CZ" sz="1400" dirty="0" err="1" smtClean="0">
                <a:hlinkClick r:id="rId4"/>
              </a:rPr>
              <a:t>taxonid</a:t>
            </a:r>
            <a:r>
              <a:rPr lang="cs-CZ" sz="1400" dirty="0" smtClean="0">
                <a:hlinkClick r:id="rId4"/>
              </a:rPr>
              <a:t>=479484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5"/>
              </a:rPr>
              <a:t>http://upload.wikimedia.org/wikipedia/commons/a/a5/Fragaria_vesca_close-up_4.jpg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6"/>
              </a:rPr>
              <a:t>http://upload.wikimedia.org/wikipedia/commons/5/59/Myosotis_scorpioides_1.jpg?uselang=cs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7"/>
              </a:rPr>
              <a:t>http://upload.wikimedia.org/wikipedia/commons/3/31/Primula_veris_0x.JPG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8"/>
              </a:rPr>
              <a:t>http://upload.wikimedia.org/wikipedia/commons/d/df/Paris_quadrifolia_2011_G1.jpg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9"/>
              </a:rPr>
              <a:t>http://upload.wikimedia.org/wikipedia/commons/1/17/Typha_latifolia_-_inflorescence.jpg</a:t>
            </a:r>
            <a:r>
              <a:rPr lang="cs-CZ" sz="1400" dirty="0" smtClean="0"/>
              <a:t> </a:t>
            </a:r>
            <a:endParaRPr lang="cs-CZ" sz="1400" dirty="0" smtClean="0"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b="1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4007" y="2708476"/>
            <a:ext cx="3672409" cy="1702160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OPAKOVÁNÍ ROSTLINY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21641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7" y="1772816"/>
            <a:ext cx="7632848" cy="401479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Nevětší vodní květinou u nás je ________________.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Strom, který se nejčastěji vyskytuje u vody se nazývá ________________.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73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Zakroužkuj.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7" y="1772816"/>
            <a:ext cx="7632848" cy="4680520"/>
          </a:xfrm>
        </p:spPr>
        <p:txBody>
          <a:bodyPr>
            <a:normAutofit fontScale="92500" lnSpcReduction="10000"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Mezi jedlé lesní plody nepatří:</a:t>
            </a: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j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ahodník obecný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o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stružiník křovitý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t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is červený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orůvka černá</a:t>
            </a: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24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 aspoň 3 zástupce.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8645" y="1772816"/>
            <a:ext cx="6637467" cy="401479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Společenstva vod: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Společenstva polí: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Společenstva lesů: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9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1599" y="1772816"/>
            <a:ext cx="6984777" cy="4968552"/>
          </a:xfrm>
        </p:spPr>
        <p:txBody>
          <a:bodyPr>
            <a:normAutofit lnSpcReduction="10000"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Nejvíc kulturních rostlin se pěstuje na _________________.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Mezi pícniny nepatří: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ojínek luční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rha říznačka</a:t>
            </a:r>
          </a:p>
          <a:p>
            <a:pPr algn="ctr"/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l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en setý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2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 názvy rostlin.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7" y="1772816"/>
            <a:ext cx="7632848" cy="4014797"/>
          </a:xfrm>
        </p:spPr>
        <p:txBody>
          <a:bodyPr>
            <a:normAutofit fontScale="92500"/>
          </a:bodyPr>
          <a:lstStyle/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________________________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_______________________            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3" descr="C:\Users\PC-0C4S\Desktop\WIKIPEDIE\ďáblík bahen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284" y="1484784"/>
            <a:ext cx="36484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3552395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783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 názvy rostlin.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1844824"/>
            <a:ext cx="7632848" cy="4014797"/>
          </a:xfrm>
        </p:spPr>
        <p:txBody>
          <a:bodyPr>
            <a:normAutofit fontScale="92500"/>
          </a:bodyPr>
          <a:lstStyle/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_____________________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________________            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1"/>
            <a:ext cx="345638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Avena sativa var. arist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37112"/>
            <a:ext cx="5017090" cy="156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 názvy rostlin.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7" y="1772816"/>
            <a:ext cx="7632848" cy="4014797"/>
          </a:xfrm>
        </p:spPr>
        <p:txBody>
          <a:bodyPr>
            <a:normAutofit fontScale="92500"/>
          </a:bodyPr>
          <a:lstStyle/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___________________________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_____________________            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5" descr="C:\Users\PC-0C4S\Desktop\WIKIPEDIE\pomněnka bahenní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63550"/>
            <a:ext cx="36004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88063"/>
            <a:ext cx="2648690" cy="353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4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645" y="764705"/>
            <a:ext cx="6637468" cy="936103"/>
          </a:xfrm>
        </p:spPr>
        <p:txBody>
          <a:bodyPr/>
          <a:lstStyle/>
          <a:p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Doplň názvy rostlin.</a:t>
            </a:r>
            <a:endParaRPr lang="cs-CZ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7" y="1772816"/>
            <a:ext cx="7632848" cy="4014797"/>
          </a:xfrm>
        </p:spPr>
        <p:txBody>
          <a:bodyPr>
            <a:normAutofit fontScale="92500"/>
          </a:bodyPr>
          <a:lstStyle/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____________________________</a:t>
            </a: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_____________________            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 descr="C:\Users\PC-0C4S\Desktop\WIKIPEDIE\orobinec širokolist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08720"/>
            <a:ext cx="2437351" cy="364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78339"/>
            <a:ext cx="3929327" cy="318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4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61</TotalTime>
  <Words>251</Words>
  <Application>Microsoft Office PowerPoint</Application>
  <PresentationFormat>Předvádění na obrazovce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Austin</vt:lpstr>
      <vt:lpstr>Motiv sady Office</vt:lpstr>
      <vt:lpstr>Opakování rostliny</vt:lpstr>
      <vt:lpstr>Opakování rostliny</vt:lpstr>
      <vt:lpstr>OPAKOVÁNÍ ROSTLINY</vt:lpstr>
      <vt:lpstr>Doplň.</vt:lpstr>
      <vt:lpstr>Zakroužkuj.</vt:lpstr>
      <vt:lpstr>Doplň aspoň 3 zástupce.</vt:lpstr>
      <vt:lpstr>Doplň.</vt:lpstr>
      <vt:lpstr>Doplň názvy rostlin.</vt:lpstr>
      <vt:lpstr>Doplň názvy rostlin.</vt:lpstr>
      <vt:lpstr>Doplň názvy rostlin.</vt:lpstr>
      <vt:lpstr>Doplň názvy rostlin.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ROSTLINY</dc:title>
  <dc:creator>PC-0C4S</dc:creator>
  <cp:lastModifiedBy>PC-0C4S</cp:lastModifiedBy>
  <cp:revision>13</cp:revision>
  <dcterms:created xsi:type="dcterms:W3CDTF">2012-05-08T08:47:07Z</dcterms:created>
  <dcterms:modified xsi:type="dcterms:W3CDTF">2012-07-16T08:43:36Z</dcterms:modified>
</cp:coreProperties>
</file>