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6" r:id="rId2"/>
    <p:sldId id="256" r:id="rId3"/>
    <p:sldId id="258" r:id="rId4"/>
    <p:sldId id="259" r:id="rId5"/>
    <p:sldId id="260" r:id="rId6"/>
    <p:sldId id="270" r:id="rId7"/>
    <p:sldId id="274" r:id="rId8"/>
    <p:sldId id="262" r:id="rId9"/>
    <p:sldId id="271" r:id="rId10"/>
    <p:sldId id="275" r:id="rId11"/>
    <p:sldId id="263" r:id="rId12"/>
    <p:sldId id="264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7C9C78-25A6-47FD-A1B1-7F6216119FEE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2FBBFF32-C92C-4CE7-87E6-C84DE38A45CB}">
      <dgm:prSet phldrT="[Text]" custT="1"/>
      <dgm:spPr/>
      <dgm:t>
        <a:bodyPr/>
        <a:lstStyle/>
        <a:p>
          <a:r>
            <a:rPr lang="cs-CZ" sz="2400" b="1" dirty="0" smtClean="0"/>
            <a:t>SAVCI</a:t>
          </a:r>
          <a:endParaRPr lang="cs-CZ" sz="2400" b="1" dirty="0"/>
        </a:p>
      </dgm:t>
    </dgm:pt>
    <dgm:pt modelId="{D992AA55-B00B-4FE1-AB4E-C3EC8B35F8A3}" type="parTrans" cxnId="{070E6A72-6104-4B06-A095-125E510664F9}">
      <dgm:prSet/>
      <dgm:spPr/>
      <dgm:t>
        <a:bodyPr/>
        <a:lstStyle/>
        <a:p>
          <a:endParaRPr lang="cs-CZ"/>
        </a:p>
      </dgm:t>
    </dgm:pt>
    <dgm:pt modelId="{B917137C-37DA-45E3-A121-45ADE70C4D35}" type="sibTrans" cxnId="{070E6A72-6104-4B06-A095-125E510664F9}">
      <dgm:prSet/>
      <dgm:spPr/>
      <dgm:t>
        <a:bodyPr/>
        <a:lstStyle/>
        <a:p>
          <a:endParaRPr lang="cs-CZ"/>
        </a:p>
      </dgm:t>
    </dgm:pt>
    <dgm:pt modelId="{89ADB2B2-E706-40BB-86F0-B96661607BA3}">
      <dgm:prSet phldrT="[Text]" custT="1"/>
      <dgm:spPr/>
      <dgm:t>
        <a:bodyPr/>
        <a:lstStyle/>
        <a:p>
          <a:r>
            <a:rPr lang="cs-CZ" sz="2400" b="1" dirty="0" smtClean="0"/>
            <a:t>PTÁCI</a:t>
          </a:r>
          <a:endParaRPr lang="cs-CZ" sz="2400" b="1" dirty="0"/>
        </a:p>
      </dgm:t>
    </dgm:pt>
    <dgm:pt modelId="{80511623-23D4-4A71-8C50-C93E66E44737}" type="parTrans" cxnId="{22F3214A-3828-4C81-A0F4-C479323545BB}">
      <dgm:prSet/>
      <dgm:spPr/>
      <dgm:t>
        <a:bodyPr/>
        <a:lstStyle/>
        <a:p>
          <a:endParaRPr lang="cs-CZ"/>
        </a:p>
      </dgm:t>
    </dgm:pt>
    <dgm:pt modelId="{3E398F6E-B0FC-4F15-9067-D83720E929B3}" type="sibTrans" cxnId="{22F3214A-3828-4C81-A0F4-C479323545BB}">
      <dgm:prSet/>
      <dgm:spPr/>
      <dgm:t>
        <a:bodyPr/>
        <a:lstStyle/>
        <a:p>
          <a:endParaRPr lang="cs-CZ"/>
        </a:p>
      </dgm:t>
    </dgm:pt>
    <dgm:pt modelId="{801F5B82-E07C-4D60-A109-EB1343E3E809}">
      <dgm:prSet phldrT="[Text]" custT="1"/>
      <dgm:spPr/>
      <dgm:t>
        <a:bodyPr/>
        <a:lstStyle/>
        <a:p>
          <a:r>
            <a:rPr lang="cs-CZ" sz="2400" b="1" dirty="0" smtClean="0"/>
            <a:t>RYBY</a:t>
          </a:r>
          <a:endParaRPr lang="cs-CZ" sz="2400" b="1" dirty="0"/>
        </a:p>
      </dgm:t>
    </dgm:pt>
    <dgm:pt modelId="{56FDC2A1-920B-4C1E-BB7C-8C274CDA2D52}" type="parTrans" cxnId="{0F575944-160B-40D4-BE9B-90810634F8D9}">
      <dgm:prSet/>
      <dgm:spPr/>
      <dgm:t>
        <a:bodyPr/>
        <a:lstStyle/>
        <a:p>
          <a:endParaRPr lang="cs-CZ"/>
        </a:p>
      </dgm:t>
    </dgm:pt>
    <dgm:pt modelId="{DD437932-2D5F-46A6-ADFD-81BBF9F25D43}" type="sibTrans" cxnId="{0F575944-160B-40D4-BE9B-90810634F8D9}">
      <dgm:prSet/>
      <dgm:spPr/>
      <dgm:t>
        <a:bodyPr/>
        <a:lstStyle/>
        <a:p>
          <a:endParaRPr lang="cs-CZ"/>
        </a:p>
      </dgm:t>
    </dgm:pt>
    <dgm:pt modelId="{3B5D4119-C9D7-4022-9033-126B510813CB}">
      <dgm:prSet phldrT="[Text]" custT="1"/>
      <dgm:spPr/>
      <dgm:t>
        <a:bodyPr/>
        <a:lstStyle/>
        <a:p>
          <a:r>
            <a:rPr lang="cs-CZ" sz="2400" b="1" dirty="0" smtClean="0"/>
            <a:t>OBOJŽIVELNÍCI</a:t>
          </a:r>
          <a:endParaRPr lang="cs-CZ" sz="2400" b="1" dirty="0"/>
        </a:p>
      </dgm:t>
    </dgm:pt>
    <dgm:pt modelId="{E4B09404-B367-4968-8EA8-65C44C4EDF18}" type="parTrans" cxnId="{3EF05C4A-EB5C-4209-8645-4BA1BEBA5052}">
      <dgm:prSet/>
      <dgm:spPr/>
      <dgm:t>
        <a:bodyPr/>
        <a:lstStyle/>
        <a:p>
          <a:endParaRPr lang="cs-CZ"/>
        </a:p>
      </dgm:t>
    </dgm:pt>
    <dgm:pt modelId="{94D38D28-3736-45D3-BA6A-5C2AFC0A783A}" type="sibTrans" cxnId="{3EF05C4A-EB5C-4209-8645-4BA1BEBA5052}">
      <dgm:prSet/>
      <dgm:spPr/>
      <dgm:t>
        <a:bodyPr/>
        <a:lstStyle/>
        <a:p>
          <a:endParaRPr lang="cs-CZ"/>
        </a:p>
      </dgm:t>
    </dgm:pt>
    <dgm:pt modelId="{7C3367EA-049F-41CD-9A98-D8E637DD64AC}">
      <dgm:prSet phldrT="[Text]" custT="1"/>
      <dgm:spPr/>
      <dgm:t>
        <a:bodyPr/>
        <a:lstStyle/>
        <a:p>
          <a:r>
            <a:rPr lang="cs-CZ" sz="2400" b="1" dirty="0" smtClean="0"/>
            <a:t>PLAZI</a:t>
          </a:r>
          <a:endParaRPr lang="cs-CZ" sz="2400" b="1" dirty="0"/>
        </a:p>
      </dgm:t>
    </dgm:pt>
    <dgm:pt modelId="{A1F7E0EB-86FC-4BB7-BC97-4406DCC98FDD}" type="parTrans" cxnId="{97C62AB4-BFB2-4B90-8257-6FC9E418E783}">
      <dgm:prSet/>
      <dgm:spPr/>
      <dgm:t>
        <a:bodyPr/>
        <a:lstStyle/>
        <a:p>
          <a:endParaRPr lang="cs-CZ"/>
        </a:p>
      </dgm:t>
    </dgm:pt>
    <dgm:pt modelId="{5E621ADF-FD6D-417D-A52C-FAB93041B4BC}" type="sibTrans" cxnId="{97C62AB4-BFB2-4B90-8257-6FC9E418E783}">
      <dgm:prSet/>
      <dgm:spPr/>
      <dgm:t>
        <a:bodyPr/>
        <a:lstStyle/>
        <a:p>
          <a:endParaRPr lang="cs-CZ"/>
        </a:p>
      </dgm:t>
    </dgm:pt>
    <dgm:pt modelId="{52DF9A9F-3932-4D38-B169-63F3EBB0B016}" type="pres">
      <dgm:prSet presAssocID="{227C9C78-25A6-47FD-A1B1-7F6216119FEE}" presName="Name0" presStyleCnt="0">
        <dgm:presLayoutVars>
          <dgm:chMax val="7"/>
          <dgm:dir/>
          <dgm:resizeHandles val="exact"/>
        </dgm:presLayoutVars>
      </dgm:prSet>
      <dgm:spPr/>
    </dgm:pt>
    <dgm:pt modelId="{93581D0D-B3C0-408C-BBDC-8C22D9D0F3ED}" type="pres">
      <dgm:prSet presAssocID="{227C9C78-25A6-47FD-A1B1-7F6216119FEE}" presName="ellipse1" presStyleLbl="vennNode1" presStyleIdx="0" presStyleCnt="5" custScaleX="119177" custScaleY="129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479F54-9072-41A5-A8E7-5CFDE25AFEC0}" type="pres">
      <dgm:prSet presAssocID="{227C9C78-25A6-47FD-A1B1-7F6216119FEE}" presName="ellipse2" presStyleLbl="vennNode1" presStyleIdx="1" presStyleCnt="5" custScaleX="119177" custScaleY="129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F838B2-E924-4FED-A790-B9CBE58FC6BC}" type="pres">
      <dgm:prSet presAssocID="{227C9C78-25A6-47FD-A1B1-7F6216119FEE}" presName="ellipse3" presStyleLbl="vennNode1" presStyleIdx="2" presStyleCnt="5" custScaleX="119177" custScaleY="129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94A83A-C261-462D-92BE-522FCE4B4FA9}" type="pres">
      <dgm:prSet presAssocID="{227C9C78-25A6-47FD-A1B1-7F6216119FEE}" presName="ellipse4" presStyleLbl="vennNode1" presStyleIdx="3" presStyleCnt="5" custScaleX="119177" custScaleY="129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7FCBF4-5C20-478F-8FFB-C0A7BCF75A3A}" type="pres">
      <dgm:prSet presAssocID="{227C9C78-25A6-47FD-A1B1-7F6216119FEE}" presName="ellipse5" presStyleLbl="vennNode1" presStyleIdx="4" presStyleCnt="5" custScaleX="119177" custScaleY="129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EAF983-7ED6-4265-B690-FBF31E04A891}" type="presOf" srcId="{2FBBFF32-C92C-4CE7-87E6-C84DE38A45CB}" destId="{93581D0D-B3C0-408C-BBDC-8C22D9D0F3ED}" srcOrd="0" destOrd="0" presId="urn:microsoft.com/office/officeart/2005/8/layout/rings+Icon"/>
    <dgm:cxn modelId="{3EF05C4A-EB5C-4209-8645-4BA1BEBA5052}" srcId="{227C9C78-25A6-47FD-A1B1-7F6216119FEE}" destId="{3B5D4119-C9D7-4022-9033-126B510813CB}" srcOrd="3" destOrd="0" parTransId="{E4B09404-B367-4968-8EA8-65C44C4EDF18}" sibTransId="{94D38D28-3736-45D3-BA6A-5C2AFC0A783A}"/>
    <dgm:cxn modelId="{1E2F704A-653D-4F17-8BBB-16D41E34654E}" type="presOf" srcId="{227C9C78-25A6-47FD-A1B1-7F6216119FEE}" destId="{52DF9A9F-3932-4D38-B169-63F3EBB0B016}" srcOrd="0" destOrd="0" presId="urn:microsoft.com/office/officeart/2005/8/layout/rings+Icon"/>
    <dgm:cxn modelId="{14F3D290-AD17-4197-A301-409ECB873407}" type="presOf" srcId="{89ADB2B2-E706-40BB-86F0-B96661607BA3}" destId="{C9479F54-9072-41A5-A8E7-5CFDE25AFEC0}" srcOrd="0" destOrd="0" presId="urn:microsoft.com/office/officeart/2005/8/layout/rings+Icon"/>
    <dgm:cxn modelId="{22F3214A-3828-4C81-A0F4-C479323545BB}" srcId="{227C9C78-25A6-47FD-A1B1-7F6216119FEE}" destId="{89ADB2B2-E706-40BB-86F0-B96661607BA3}" srcOrd="1" destOrd="0" parTransId="{80511623-23D4-4A71-8C50-C93E66E44737}" sibTransId="{3E398F6E-B0FC-4F15-9067-D83720E929B3}"/>
    <dgm:cxn modelId="{97C62AB4-BFB2-4B90-8257-6FC9E418E783}" srcId="{227C9C78-25A6-47FD-A1B1-7F6216119FEE}" destId="{7C3367EA-049F-41CD-9A98-D8E637DD64AC}" srcOrd="2" destOrd="0" parTransId="{A1F7E0EB-86FC-4BB7-BC97-4406DCC98FDD}" sibTransId="{5E621ADF-FD6D-417D-A52C-FAB93041B4BC}"/>
    <dgm:cxn modelId="{1DB043F6-7244-4C48-887B-5371D93BAC54}" type="presOf" srcId="{7C3367EA-049F-41CD-9A98-D8E637DD64AC}" destId="{9BF838B2-E924-4FED-A790-B9CBE58FC6BC}" srcOrd="0" destOrd="0" presId="urn:microsoft.com/office/officeart/2005/8/layout/rings+Icon"/>
    <dgm:cxn modelId="{A08BD1E0-D1A9-42E3-99E4-836AD75B23FC}" type="presOf" srcId="{3B5D4119-C9D7-4022-9033-126B510813CB}" destId="{9A94A83A-C261-462D-92BE-522FCE4B4FA9}" srcOrd="0" destOrd="0" presId="urn:microsoft.com/office/officeart/2005/8/layout/rings+Icon"/>
    <dgm:cxn modelId="{F0C79CB0-976E-4B0D-B6EA-7B7DD8C6C42A}" type="presOf" srcId="{801F5B82-E07C-4D60-A109-EB1343E3E809}" destId="{157FCBF4-5C20-478F-8FFB-C0A7BCF75A3A}" srcOrd="0" destOrd="0" presId="urn:microsoft.com/office/officeart/2005/8/layout/rings+Icon"/>
    <dgm:cxn modelId="{070E6A72-6104-4B06-A095-125E510664F9}" srcId="{227C9C78-25A6-47FD-A1B1-7F6216119FEE}" destId="{2FBBFF32-C92C-4CE7-87E6-C84DE38A45CB}" srcOrd="0" destOrd="0" parTransId="{D992AA55-B00B-4FE1-AB4E-C3EC8B35F8A3}" sibTransId="{B917137C-37DA-45E3-A121-45ADE70C4D35}"/>
    <dgm:cxn modelId="{0F575944-160B-40D4-BE9B-90810634F8D9}" srcId="{227C9C78-25A6-47FD-A1B1-7F6216119FEE}" destId="{801F5B82-E07C-4D60-A109-EB1343E3E809}" srcOrd="4" destOrd="0" parTransId="{56FDC2A1-920B-4C1E-BB7C-8C274CDA2D52}" sibTransId="{DD437932-2D5F-46A6-ADFD-81BBF9F25D43}"/>
    <dgm:cxn modelId="{9209CF29-3D05-4F99-A228-03F71D548A8E}" type="presParOf" srcId="{52DF9A9F-3932-4D38-B169-63F3EBB0B016}" destId="{93581D0D-B3C0-408C-BBDC-8C22D9D0F3ED}" srcOrd="0" destOrd="0" presId="urn:microsoft.com/office/officeart/2005/8/layout/rings+Icon"/>
    <dgm:cxn modelId="{13CFDB05-408A-42AD-9E0E-4460ACBEC8B6}" type="presParOf" srcId="{52DF9A9F-3932-4D38-B169-63F3EBB0B016}" destId="{C9479F54-9072-41A5-A8E7-5CFDE25AFEC0}" srcOrd="1" destOrd="0" presId="urn:microsoft.com/office/officeart/2005/8/layout/rings+Icon"/>
    <dgm:cxn modelId="{7D8D7F81-EA00-4663-8163-62606B9A0CEB}" type="presParOf" srcId="{52DF9A9F-3932-4D38-B169-63F3EBB0B016}" destId="{9BF838B2-E924-4FED-A790-B9CBE58FC6BC}" srcOrd="2" destOrd="0" presId="urn:microsoft.com/office/officeart/2005/8/layout/rings+Icon"/>
    <dgm:cxn modelId="{0BAFCB19-FE11-4629-B5DF-610E794CB8D8}" type="presParOf" srcId="{52DF9A9F-3932-4D38-B169-63F3EBB0B016}" destId="{9A94A83A-C261-462D-92BE-522FCE4B4FA9}" srcOrd="3" destOrd="0" presId="urn:microsoft.com/office/officeart/2005/8/layout/rings+Icon"/>
    <dgm:cxn modelId="{F22DFDA6-6C12-4369-BAC1-31D1E63453BF}" type="presParOf" srcId="{52DF9A9F-3932-4D38-B169-63F3EBB0B016}" destId="{157FCBF4-5C20-478F-8FFB-C0A7BCF75A3A}" srcOrd="4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81D0D-B3C0-408C-BBDC-8C22D9D0F3ED}">
      <dsp:nvSpPr>
        <dsp:cNvPr id="0" name=""/>
        <dsp:cNvSpPr/>
      </dsp:nvSpPr>
      <dsp:spPr>
        <a:xfrm>
          <a:off x="-278101" y="72003"/>
          <a:ext cx="3456569" cy="37584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SAVCI</a:t>
          </a:r>
          <a:endParaRPr lang="cs-CZ" sz="2400" b="1" kern="1200" dirty="0"/>
        </a:p>
      </dsp:txBody>
      <dsp:txXfrm>
        <a:off x="228102" y="622412"/>
        <a:ext cx="2444163" cy="2657612"/>
      </dsp:txXfrm>
    </dsp:sp>
    <dsp:sp modelId="{C9479F54-9072-41A5-A8E7-5CFDE25AFEC0}">
      <dsp:nvSpPr>
        <dsp:cNvPr id="0" name=""/>
        <dsp:cNvSpPr/>
      </dsp:nvSpPr>
      <dsp:spPr>
        <a:xfrm>
          <a:off x="1213312" y="2006382"/>
          <a:ext cx="3456569" cy="37584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PTÁCI</a:t>
          </a:r>
          <a:endParaRPr lang="cs-CZ" sz="2400" b="1" kern="1200" dirty="0"/>
        </a:p>
      </dsp:txBody>
      <dsp:txXfrm>
        <a:off x="1719515" y="2556791"/>
        <a:ext cx="2444163" cy="2657612"/>
      </dsp:txXfrm>
    </dsp:sp>
    <dsp:sp modelId="{9BF838B2-E924-4FED-A790-B9CBE58FC6BC}">
      <dsp:nvSpPr>
        <dsp:cNvPr id="0" name=""/>
        <dsp:cNvSpPr/>
      </dsp:nvSpPr>
      <dsp:spPr>
        <a:xfrm>
          <a:off x="2705613" y="72003"/>
          <a:ext cx="3456569" cy="37584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PLAZI</a:t>
          </a:r>
          <a:endParaRPr lang="cs-CZ" sz="2400" b="1" kern="1200" dirty="0"/>
        </a:p>
      </dsp:txBody>
      <dsp:txXfrm>
        <a:off x="3211816" y="622412"/>
        <a:ext cx="2444163" cy="2657612"/>
      </dsp:txXfrm>
    </dsp:sp>
    <dsp:sp modelId="{9A94A83A-C261-462D-92BE-522FCE4B4FA9}">
      <dsp:nvSpPr>
        <dsp:cNvPr id="0" name=""/>
        <dsp:cNvSpPr/>
      </dsp:nvSpPr>
      <dsp:spPr>
        <a:xfrm>
          <a:off x="4197027" y="2006382"/>
          <a:ext cx="3456569" cy="37584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OBOJŽIVELNÍCI</a:t>
          </a:r>
          <a:endParaRPr lang="cs-CZ" sz="2400" b="1" kern="1200" dirty="0"/>
        </a:p>
      </dsp:txBody>
      <dsp:txXfrm>
        <a:off x="4703230" y="2556791"/>
        <a:ext cx="2444163" cy="2657612"/>
      </dsp:txXfrm>
    </dsp:sp>
    <dsp:sp modelId="{157FCBF4-5C20-478F-8FFB-C0A7BCF75A3A}">
      <dsp:nvSpPr>
        <dsp:cNvPr id="0" name=""/>
        <dsp:cNvSpPr/>
      </dsp:nvSpPr>
      <dsp:spPr>
        <a:xfrm>
          <a:off x="5688441" y="72003"/>
          <a:ext cx="3456569" cy="37584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RYBY</a:t>
          </a:r>
          <a:endParaRPr lang="cs-CZ" sz="2400" b="1" kern="1200" dirty="0"/>
        </a:p>
      </dsp:txBody>
      <dsp:txXfrm>
        <a:off x="6194644" y="622412"/>
        <a:ext cx="2444163" cy="26576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5AD028-C40F-4342-978B-2DDFF1B00EDE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3C5411-C532-4A1F-B086-3655540DF8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742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Ejce</a:t>
            </a:r>
            <a:r>
              <a:rPr lang="cs-CZ" baseline="0" dirty="0" smtClean="0"/>
              <a:t> s rosolovitým obalem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3C5411-C532-4A1F-B086-3655540DF80B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326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AFCD7E6-D81D-4299-9F6B-EF41D044038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B4FD028-A7A9-400B-908F-EECF7C49F90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microsoft.office.cz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Obratlovci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VY_32_INOVACE_16_OBRATLOVCI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Druh 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16 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12.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. 2011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slouží k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opakování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obratlovců.</a:t>
            </a:r>
            <a:endParaRPr lang="cs-CZ" sz="1600" dirty="0" smtClean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savci, ptáci, plazi, ryby</a:t>
            </a:r>
            <a:r>
              <a:rPr lang="cs-CZ" sz="1600" smtClean="0">
                <a:solidFill>
                  <a:prstClr val="black"/>
                </a:solidFill>
                <a:latin typeface="Calibri"/>
              </a:rPr>
              <a:t>, obojživelníci</a:t>
            </a:r>
            <a:endParaRPr lang="cs-CZ" sz="1600" dirty="0" smtClean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Zdroje: </a:t>
            </a:r>
            <a:r>
              <a:rPr lang="cs-CZ" sz="1600" b="1" dirty="0" smtClean="0">
                <a:solidFill>
                  <a:schemeClr val="tx1"/>
                </a:solidFill>
                <a:latin typeface="Calibri"/>
                <a:hlinkClick r:id="rId2"/>
              </a:rPr>
              <a:t>www.microsoft.office.cz</a:t>
            </a:r>
            <a:r>
              <a:rPr lang="cs-CZ" sz="1600" b="1" dirty="0" smtClean="0">
                <a:solidFill>
                  <a:schemeClr val="tx1"/>
                </a:solidFill>
                <a:latin typeface="Calibri"/>
              </a:rPr>
              <a:t>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44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OBRATLOVCI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760235062"/>
      </p:ext>
    </p:extLst>
  </p:cSld>
  <p:clrMapOvr>
    <a:masterClrMapping/>
  </p:clrMapOvr>
  <p:transition spd="slow">
    <p:push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676794274"/>
              </p:ext>
            </p:extLst>
          </p:nvPr>
        </p:nvGraphicFramePr>
        <p:xfrm>
          <a:off x="107504" y="692696"/>
          <a:ext cx="8866909" cy="5836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3347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SAVCI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POTRAVA</a:t>
            </a:r>
          </a:p>
          <a:p>
            <a:r>
              <a:rPr lang="cs-CZ" sz="3600" dirty="0" smtClean="0">
                <a:solidFill>
                  <a:srgbClr val="CC3300"/>
                </a:solidFill>
              </a:rPr>
              <a:t> býložravci </a:t>
            </a:r>
            <a:r>
              <a:rPr lang="cs-CZ" sz="3600" dirty="0" smtClean="0"/>
              <a:t>– živí se rostlinou stravou</a:t>
            </a:r>
          </a:p>
          <a:p>
            <a:r>
              <a:rPr lang="cs-CZ" sz="3600" dirty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masožravci</a:t>
            </a:r>
            <a:r>
              <a:rPr lang="cs-CZ" sz="3600" dirty="0" smtClean="0"/>
              <a:t> – se živí masem jiných živočichů</a:t>
            </a:r>
          </a:p>
          <a:p>
            <a:r>
              <a:rPr lang="cs-CZ" sz="3600" dirty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všežravci</a:t>
            </a:r>
            <a:r>
              <a:rPr lang="cs-CZ" sz="3600" dirty="0" smtClean="0"/>
              <a:t> – živí se rostlinnou a živočišnou stravou </a:t>
            </a:r>
            <a:endParaRPr lang="cs-CZ" sz="3600" dirty="0"/>
          </a:p>
        </p:txBody>
      </p:sp>
      <p:pic>
        <p:nvPicPr>
          <p:cNvPr id="1026" name="Picture 2" descr="D:\MB9004024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46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SAVCI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ROZMNOŽOVÁNÍ</a:t>
            </a:r>
          </a:p>
          <a:p>
            <a:r>
              <a:rPr lang="cs-CZ" sz="3600" dirty="0" smtClean="0"/>
              <a:t> rodí živá mláďata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po narození se živí mateřským mlékem</a:t>
            </a:r>
            <a:r>
              <a:rPr lang="cs-CZ" sz="3600" dirty="0"/>
              <a:t> </a:t>
            </a:r>
            <a:r>
              <a:rPr lang="cs-CZ" sz="3600" dirty="0" smtClean="0"/>
              <a:t>( sají mateřské mléko – vznik názvu savci)</a:t>
            </a:r>
          </a:p>
        </p:txBody>
      </p:sp>
    </p:spTree>
    <p:extLst>
      <p:ext uri="{BB962C8B-B14F-4D97-AF65-F5344CB8AC3E}">
        <p14:creationId xmlns:p14="http://schemas.microsoft.com/office/powerpoint/2010/main" val="283026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PTÁCI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POTRAVA</a:t>
            </a:r>
          </a:p>
          <a:p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hmyzožravé</a:t>
            </a:r>
            <a:r>
              <a:rPr lang="cs-CZ" sz="3600" dirty="0" smtClean="0"/>
              <a:t> – živí se hmyzem</a:t>
            </a:r>
          </a:p>
          <a:p>
            <a:r>
              <a:rPr lang="cs-CZ" sz="3600" dirty="0" smtClean="0">
                <a:solidFill>
                  <a:srgbClr val="CC3300"/>
                </a:solidFill>
              </a:rPr>
              <a:t> semenožravé </a:t>
            </a:r>
            <a:r>
              <a:rPr lang="cs-CZ" sz="3600" dirty="0" smtClean="0"/>
              <a:t>– živí se  především semeny a plody</a:t>
            </a:r>
          </a:p>
          <a:p>
            <a:r>
              <a:rPr lang="cs-CZ" sz="3600" dirty="0">
                <a:solidFill>
                  <a:srgbClr val="CC3300"/>
                </a:solidFill>
              </a:rPr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všežravé </a:t>
            </a:r>
            <a:r>
              <a:rPr lang="cs-CZ" sz="3600" dirty="0" smtClean="0"/>
              <a:t>– živí se drobnými vodními živočichy a rostlinami</a:t>
            </a:r>
          </a:p>
          <a:p>
            <a:r>
              <a:rPr lang="cs-CZ" sz="3600" dirty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dravé</a:t>
            </a:r>
            <a:r>
              <a:rPr lang="cs-CZ" sz="3600" dirty="0" smtClean="0"/>
              <a:t> – živí se drobnými savci</a:t>
            </a:r>
            <a:endParaRPr lang="cs-CZ" sz="3600" dirty="0"/>
          </a:p>
        </p:txBody>
      </p:sp>
      <p:pic>
        <p:nvPicPr>
          <p:cNvPr id="2050" name="Picture 2" descr="D:\MB900438589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265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88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PTÁCI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ROZMNOŽOVÁNÍ</a:t>
            </a:r>
          </a:p>
          <a:p>
            <a:r>
              <a:rPr lang="cs-CZ" sz="3600" dirty="0" smtClean="0"/>
              <a:t> nerodí živá mláďata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snášejí vejce, ze kterých se líhnou mláďata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máme mláďata: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rgbClr val="CC3300"/>
                </a:solidFill>
              </a:rPr>
              <a:t>                 krmivá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rgbClr val="CC3300"/>
                </a:solidFill>
              </a:rPr>
              <a:t>                 nekrmivá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103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PLAZI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POTRAVA</a:t>
            </a:r>
          </a:p>
          <a:p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hadi</a:t>
            </a:r>
            <a:r>
              <a:rPr lang="cs-CZ" sz="3600" dirty="0" smtClean="0"/>
              <a:t> – loví hmyz, malé ptáky, drobné savce</a:t>
            </a:r>
          </a:p>
          <a:p>
            <a:r>
              <a:rPr lang="cs-CZ" sz="3600" dirty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ještěrky</a:t>
            </a:r>
            <a:r>
              <a:rPr lang="cs-CZ" sz="3600" dirty="0" smtClean="0"/>
              <a:t> – živí se především hmyzem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D:\MB9003139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064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26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PLAZI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ROZMNOŽOVÁNÍ</a:t>
            </a:r>
          </a:p>
          <a:p>
            <a:r>
              <a:rPr lang="cs-CZ" sz="3600" dirty="0" smtClean="0"/>
              <a:t> kladou vejce s kožovitým obalem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někteří jsou živorodí – mláďata se z vajíček rodí již v těla matky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1924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OBOJŽIVELNÍCI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POTRAVA</a:t>
            </a:r>
          </a:p>
          <a:p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žáby</a:t>
            </a:r>
            <a:r>
              <a:rPr lang="cs-CZ" sz="3600" dirty="0" smtClean="0"/>
              <a:t> – živí se hmyzem</a:t>
            </a:r>
          </a:p>
          <a:p>
            <a:r>
              <a:rPr lang="cs-CZ" sz="3600" dirty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mloci a čolci</a:t>
            </a:r>
            <a:r>
              <a:rPr lang="cs-CZ" sz="3600" dirty="0" smtClean="0"/>
              <a:t> – loví hmyz, žížaly a slimáky</a:t>
            </a:r>
            <a:endParaRPr lang="cs-CZ" sz="3600" dirty="0"/>
          </a:p>
        </p:txBody>
      </p:sp>
      <p:pic>
        <p:nvPicPr>
          <p:cNvPr id="4098" name="Picture 2" descr="D:\MB9004384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114" y="98072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994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OBOJŽIVELNÍCI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ROZMNOŽOVÁNÍ</a:t>
            </a:r>
          </a:p>
          <a:p>
            <a:r>
              <a:rPr lang="cs-CZ" sz="3600" dirty="0" smtClean="0"/>
              <a:t> kladou vejce s rosolovitým obalem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z vajíček se líhnou larvy – pulci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larvy se následně vyvíjejí v dospělce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3026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RYBY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POTRAVA</a:t>
            </a:r>
          </a:p>
          <a:p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dravé</a:t>
            </a:r>
            <a:r>
              <a:rPr lang="cs-CZ" sz="3600" dirty="0" smtClean="0"/>
              <a:t> – loví menší ryby a jiné vodní živočichy</a:t>
            </a:r>
            <a:endParaRPr lang="cs-CZ" sz="3600" dirty="0" smtClean="0">
              <a:solidFill>
                <a:srgbClr val="CC3300"/>
              </a:solidFill>
            </a:endParaRPr>
          </a:p>
          <a:p>
            <a:r>
              <a:rPr lang="cs-CZ" sz="3600" dirty="0">
                <a:solidFill>
                  <a:srgbClr val="CC3300"/>
                </a:solidFill>
              </a:rPr>
              <a:t> </a:t>
            </a:r>
            <a:r>
              <a:rPr lang="cs-CZ" sz="3600" dirty="0" smtClean="0">
                <a:solidFill>
                  <a:srgbClr val="CC3300"/>
                </a:solidFill>
              </a:rPr>
              <a:t>nedravé</a:t>
            </a:r>
            <a:r>
              <a:rPr lang="cs-CZ" sz="3600" dirty="0" smtClean="0"/>
              <a:t> – živí se drobnými živočichy a rostlinami</a:t>
            </a:r>
            <a:endParaRPr lang="cs-CZ" sz="3600" dirty="0"/>
          </a:p>
        </p:txBody>
      </p:sp>
      <p:pic>
        <p:nvPicPr>
          <p:cNvPr id="5122" name="Picture 2" descr="D:\MB9004050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064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26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rgbClr val="CC3300"/>
                </a:solidFill>
              </a:rPr>
              <a:t>RYBY</a:t>
            </a:r>
            <a:endParaRPr lang="cs-CZ" sz="6600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</a:rPr>
              <a:t>ROZMNOŽOVÁNÍ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kladou vajíčka, kterým se říká jikry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z jiker se postupně vyvíjí dospělý jedinec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155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117</TotalTime>
  <Words>354</Words>
  <Application>Microsoft Office PowerPoint</Application>
  <PresentationFormat>Předvádění na obrazovce (4:3)</PresentationFormat>
  <Paragraphs>73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Obratlovci</vt:lpstr>
      <vt:lpstr>OBRATLOVCI</vt:lpstr>
      <vt:lpstr>Prezentace aplikace PowerPoint</vt:lpstr>
      <vt:lpstr>SAVCI</vt:lpstr>
      <vt:lpstr>SAVCI</vt:lpstr>
      <vt:lpstr>PTÁCI</vt:lpstr>
      <vt:lpstr>PTÁCI</vt:lpstr>
      <vt:lpstr>PLAZI</vt:lpstr>
      <vt:lpstr>PLAZI</vt:lpstr>
      <vt:lpstr>OBOJŽIVELNÍCI</vt:lpstr>
      <vt:lpstr>OBOJŽIVELNÍCI</vt:lpstr>
      <vt:lpstr>RYBY</vt:lpstr>
      <vt:lpstr>RYBY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OBRATLOVCI</dc:title>
  <dc:creator>PC-0C4S</dc:creator>
  <cp:lastModifiedBy>PC-0C4S</cp:lastModifiedBy>
  <cp:revision>10</cp:revision>
  <dcterms:created xsi:type="dcterms:W3CDTF">2012-05-12T09:55:24Z</dcterms:created>
  <dcterms:modified xsi:type="dcterms:W3CDTF">2012-05-12T17:06:46Z</dcterms:modified>
</cp:coreProperties>
</file>