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71" r:id="rId4"/>
    <p:sldId id="257" r:id="rId5"/>
    <p:sldId id="259" r:id="rId6"/>
    <p:sldId id="260" r:id="rId7"/>
    <p:sldId id="265" r:id="rId8"/>
    <p:sldId id="261" r:id="rId9"/>
    <p:sldId id="266" r:id="rId10"/>
    <p:sldId id="268" r:id="rId11"/>
    <p:sldId id="267" r:id="rId12"/>
    <p:sldId id="262" r:id="rId13"/>
    <p:sldId id="263" r:id="rId14"/>
    <p:sldId id="264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9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459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888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20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27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236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703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88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210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8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767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5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81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529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5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405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34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25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1216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17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419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70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7D53F8-C040-457D-9922-3738081CAC5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F80D6-814E-47F7-B64C-940962309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778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45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8/Boletus_edulis_(2).jpg?uselang=cs" TargetMode="External"/><Relationship Id="rId3" Type="http://schemas.openxmlformats.org/officeDocument/2006/relationships/hyperlink" Target="http://upload.wikimedia.org/wikipedia/commons/c/c4/2010-09-07-pilze-by-RalfR-19.jpg?uselang=cs" TargetMode="External"/><Relationship Id="rId7" Type="http://schemas.openxmlformats.org/officeDocument/2006/relationships/hyperlink" Target="http://upload.wikimedia.org/wikipedia/commons/2/28/Amanita_pantherina_2007.JPG?uselang=cs" TargetMode="External"/><Relationship Id="rId12" Type="http://schemas.openxmlformats.org/officeDocument/2006/relationships/image" Target="../media/image1.png"/><Relationship Id="rId2" Type="http://schemas.openxmlformats.org/officeDocument/2006/relationships/hyperlink" Target="http://upload.wikimedia.org/wikipedia/commons/f/f3/Agaricus_excoriatus_%E2%80%94_Flora_Batava_%E2%80%94_Volume_v10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9/90/Suillus_luteus_Voitatti_-_IM6583_C.JPG?uselang=cs" TargetMode="External"/><Relationship Id="rId11" Type="http://schemas.openxmlformats.org/officeDocument/2006/relationships/hyperlink" Target="http://upload.wikimedia.org/wikipedia/commons/3/32/Amanita_muscaria_3_vliegenzwammen_op_rij.jpg" TargetMode="External"/><Relationship Id="rId5" Type="http://schemas.openxmlformats.org/officeDocument/2006/relationships/hyperlink" Target="http://upload.wikimedia.org/wikipedia/commons/4/40/Pieczarka_polowa_vongrzanka.JPG" TargetMode="External"/><Relationship Id="rId10" Type="http://schemas.openxmlformats.org/officeDocument/2006/relationships/hyperlink" Target="http://upload.wikimedia.org/wikipedia/commons/1/17/Gallenr%C3%B6hrling-1.jpg?uselang=cs" TargetMode="External"/><Relationship Id="rId4" Type="http://schemas.openxmlformats.org/officeDocument/2006/relationships/hyperlink" Target="http://upload.wikimedia.org/wikipedia/commons/1/11/Rotfu%C3%9Fr%C3%B6hrling-1.jpg?uselang=cs" TargetMode="External"/><Relationship Id="rId9" Type="http://schemas.openxmlformats.org/officeDocument/2006/relationships/hyperlink" Target="http://upload.wikimedia.org/wikipedia/commons/4/4a/2011-10-26_Amanita_phalloides_(Fr.)_Link_177883.jpg?uselang=c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houby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VY_32_INOVACE_17_ODKRÝVAČKA HOUBY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17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7. 3.  2012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k procvičení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učiva o houbách.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houby a jejich dělení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91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houby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400" dirty="0" smtClean="0">
                <a:hlinkClick r:id="rId2"/>
              </a:rPr>
              <a:t>http://upload.wikimedia.org/wikipedia/commons/f/f3/Agaricus_excoriatus_%E2%80%94_Flora_Batava_%E2%80%94_Volume_v10.jpg?uselang=cs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3"/>
              </a:rPr>
              <a:t>http://upload.wikimedia.org/wikipedia/commons/c/c4/2010-09-07-pilze-by-RalfR-19.jpg?uselang=cs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4"/>
              </a:rPr>
              <a:t>http://upload.wikimedia.org/wikipedia/commons/1/11/Rotfu%C3%9Fr%C3%B6hrling-1.jpg?uselang=cs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5"/>
              </a:rPr>
              <a:t>http://upload.wikimedia.org/wikipedia/commons/4/40/Pieczarka_polowa_vongrzanka.JPG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6"/>
              </a:rPr>
              <a:t>http://upload.wikimedia.org/wikipedia/commons/9/90/Suillus_luteus_Voitatti_-_IM6583_C.JPG?uselang=cs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7"/>
              </a:rPr>
              <a:t>http://upload.wikimedia.org/wikipedia/commons/2/28/Amanita_pantherina_2007.JPG?uselang=cs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8"/>
              </a:rPr>
              <a:t>http://upload.wikimedia.org/wikipedia/commons/9/98/Boletus_edulis_%282%29.jpg?uselang=cs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9"/>
              </a:rPr>
              <a:t>http://upload.wikimedia.org/wikipedia/commons/4/4a/2011-10-26_Amanita_phalloides_%28Fr.%29_Link_177883.jpg?uselang=cs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0"/>
              </a:rPr>
              <a:t>http://upload.wikimedia.org/wikipedia/commons/1/17/Gallenr%C3%B6hrling-1.jpg?uselang=cs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1"/>
              </a:rPr>
              <a:t>http://upload.wikimedia.org/wikipedia/commons/3/32/Amanita_muscaria_3_vliegenzwammen_op_rij.jpg</a:t>
            </a:r>
            <a:r>
              <a:rPr lang="cs-CZ" sz="1400" dirty="0" smtClean="0"/>
              <a:t>  </a:t>
            </a:r>
            <a:endParaRPr lang="cs-CZ" sz="14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6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3312367"/>
          </a:xfrm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ODKRÝVAČKA </a:t>
            </a:r>
            <a:br>
              <a:rPr lang="cs-CZ" sz="7200" b="1" dirty="0" smtClean="0"/>
            </a:br>
            <a:r>
              <a:rPr lang="cs-CZ" sz="7200" b="1" dirty="0" smtClean="0"/>
              <a:t>HOUBY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59298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0"/>
            <a:ext cx="8421687" cy="717341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1. Při odkrytí obrázku urči název houby.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2. Rozhodni, zda daná houba patří mezi: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jedlé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nejedlé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jedovaté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>
                <a:solidFill>
                  <a:schemeClr val="tx1"/>
                </a:solidFill>
              </a:rPr>
              <a:t>s</a:t>
            </a:r>
            <a:r>
              <a:rPr lang="cs-CZ" sz="3600" b="1" dirty="0" smtClean="0">
                <a:solidFill>
                  <a:schemeClr val="tx1"/>
                </a:solidFill>
              </a:rPr>
              <a:t>mrtelně jedovaté</a:t>
            </a:r>
            <a:endParaRPr lang="cs-CZ" sz="3600" b="1" dirty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3600" b="1" dirty="0" smtClean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3600" b="1" dirty="0" smtClean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3600" b="1" dirty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4136451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wikiMedia  30.3. R\bed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5083"/>
            <a:ext cx="5040560" cy="682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24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08057" cy="6831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wikiMedia  30.3. R\hřib žlutomasý babka (3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8" y="571500"/>
            <a:ext cx="5648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7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wikiMedia  30.3. R\pečárka ovčí 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0"/>
            <a:ext cx="44972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95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wikiMedia  30.3. R\klouzek sličný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44000" cy="609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wikiMedia  30.3. R\muchomůrka tygrovaná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31947"/>
            <a:ext cx="5167461" cy="688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98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587337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7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wikiMedia  30.3. R\muchomůrka zelená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74" y="946804"/>
            <a:ext cx="9242764" cy="5212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7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wikiMedia  30.3. R\hřib hořčák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174905"/>
            <a:ext cx="5112568" cy="668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7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837" y="11329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7" name="Ovál 106"/>
          <p:cNvSpPr/>
          <p:nvPr/>
        </p:nvSpPr>
        <p:spPr>
          <a:xfrm>
            <a:off x="-494941" y="461655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7326652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/>
          <p:cNvSpPr/>
          <p:nvPr/>
        </p:nvSpPr>
        <p:spPr>
          <a:xfrm>
            <a:off x="8420669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vál 109"/>
          <p:cNvSpPr/>
          <p:nvPr/>
        </p:nvSpPr>
        <p:spPr>
          <a:xfrm>
            <a:off x="7988621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8495928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5298108" y="592152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6392125" y="591746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7036946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5960077" y="523338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6467384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/>
          <p:nvPr/>
        </p:nvSpPr>
        <p:spPr>
          <a:xfrm>
            <a:off x="7466681" y="455337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vál 117"/>
          <p:cNvSpPr/>
          <p:nvPr/>
        </p:nvSpPr>
        <p:spPr>
          <a:xfrm>
            <a:off x="3230376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4324393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4969214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3892345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vál 121"/>
          <p:cNvSpPr/>
          <p:nvPr/>
        </p:nvSpPr>
        <p:spPr>
          <a:xfrm>
            <a:off x="4399652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5398949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vál 123"/>
          <p:cNvSpPr/>
          <p:nvPr/>
        </p:nvSpPr>
        <p:spPr>
          <a:xfrm>
            <a:off x="1317743" y="595334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/>
          <p:cNvSpPr/>
          <p:nvPr/>
        </p:nvSpPr>
        <p:spPr>
          <a:xfrm>
            <a:off x="2411760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vál 125"/>
          <p:cNvSpPr/>
          <p:nvPr/>
        </p:nvSpPr>
        <p:spPr>
          <a:xfrm>
            <a:off x="3056581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1979712" y="526520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/>
          <p:nvPr/>
        </p:nvSpPr>
        <p:spPr>
          <a:xfrm>
            <a:off x="2487019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Ovál 128"/>
          <p:cNvSpPr/>
          <p:nvPr/>
        </p:nvSpPr>
        <p:spPr>
          <a:xfrm>
            <a:off x="3486316" y="45851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vál 129"/>
          <p:cNvSpPr/>
          <p:nvPr/>
        </p:nvSpPr>
        <p:spPr>
          <a:xfrm>
            <a:off x="-738689" y="594928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vál 130"/>
          <p:cNvSpPr/>
          <p:nvPr/>
        </p:nvSpPr>
        <p:spPr>
          <a:xfrm>
            <a:off x="355328" y="594521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vál 131"/>
          <p:cNvSpPr/>
          <p:nvPr/>
        </p:nvSpPr>
        <p:spPr>
          <a:xfrm>
            <a:off x="1000149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-76720" y="526114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vál 133"/>
          <p:cNvSpPr/>
          <p:nvPr/>
        </p:nvSpPr>
        <p:spPr>
          <a:xfrm>
            <a:off x="430587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vál 134"/>
          <p:cNvSpPr/>
          <p:nvPr/>
        </p:nvSpPr>
        <p:spPr>
          <a:xfrm>
            <a:off x="1429884" y="45811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/>
          <p:nvPr/>
        </p:nvSpPr>
        <p:spPr>
          <a:xfrm>
            <a:off x="8173670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vál 136"/>
          <p:cNvSpPr/>
          <p:nvPr/>
        </p:nvSpPr>
        <p:spPr>
          <a:xfrm>
            <a:off x="-494941" y="325535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vál 137"/>
          <p:cNvSpPr/>
          <p:nvPr/>
        </p:nvSpPr>
        <p:spPr>
          <a:xfrm>
            <a:off x="8835639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vál 138"/>
          <p:cNvSpPr/>
          <p:nvPr/>
        </p:nvSpPr>
        <p:spPr>
          <a:xfrm>
            <a:off x="6145126" y="38762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vál 139"/>
          <p:cNvSpPr/>
          <p:nvPr/>
        </p:nvSpPr>
        <p:spPr>
          <a:xfrm>
            <a:off x="7239143" y="387219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7883964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6807095" y="318812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4077394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5171411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5816232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739363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2164761" y="390807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3258778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vál 148"/>
          <p:cNvSpPr/>
          <p:nvPr/>
        </p:nvSpPr>
        <p:spPr>
          <a:xfrm>
            <a:off x="3903599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2826730" y="3219935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vál 150"/>
          <p:cNvSpPr/>
          <p:nvPr/>
        </p:nvSpPr>
        <p:spPr>
          <a:xfrm>
            <a:off x="108329" y="390401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>
            <a:off x="1202346" y="389994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vál 152"/>
          <p:cNvSpPr/>
          <p:nvPr/>
        </p:nvSpPr>
        <p:spPr>
          <a:xfrm>
            <a:off x="1847167" y="321587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/>
          <p:cNvSpPr/>
          <p:nvPr/>
        </p:nvSpPr>
        <p:spPr>
          <a:xfrm>
            <a:off x="770298" y="324840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vál 154"/>
          <p:cNvSpPr/>
          <p:nvPr/>
        </p:nvSpPr>
        <p:spPr>
          <a:xfrm>
            <a:off x="-487721" y="128558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vál 155"/>
          <p:cNvSpPr/>
          <p:nvPr/>
        </p:nvSpPr>
        <p:spPr>
          <a:xfrm>
            <a:off x="7333872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vál 156"/>
          <p:cNvSpPr/>
          <p:nvPr/>
        </p:nvSpPr>
        <p:spPr>
          <a:xfrm>
            <a:off x="8427889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>
            <a:off x="7995841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>
            <a:off x="8503148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5305328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Ovál 160"/>
          <p:cNvSpPr/>
          <p:nvPr/>
        </p:nvSpPr>
        <p:spPr>
          <a:xfrm>
            <a:off x="6399345" y="25864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Ovál 161"/>
          <p:cNvSpPr/>
          <p:nvPr/>
        </p:nvSpPr>
        <p:spPr>
          <a:xfrm>
            <a:off x="7044166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Ovál 162"/>
          <p:cNvSpPr/>
          <p:nvPr/>
        </p:nvSpPr>
        <p:spPr>
          <a:xfrm>
            <a:off x="5967297" y="190242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>
            <a:off x="6474604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>
            <a:off x="7473901" y="12224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Ovál 165"/>
          <p:cNvSpPr/>
          <p:nvPr/>
        </p:nvSpPr>
        <p:spPr>
          <a:xfrm>
            <a:off x="3237596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vál 166"/>
          <p:cNvSpPr/>
          <p:nvPr/>
        </p:nvSpPr>
        <p:spPr>
          <a:xfrm>
            <a:off x="4331613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vál 167"/>
          <p:cNvSpPr/>
          <p:nvPr/>
        </p:nvSpPr>
        <p:spPr>
          <a:xfrm>
            <a:off x="4976434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>
            <a:off x="3899565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Ovál 169"/>
          <p:cNvSpPr/>
          <p:nvPr/>
        </p:nvSpPr>
        <p:spPr>
          <a:xfrm>
            <a:off x="4406872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vál 170"/>
          <p:cNvSpPr/>
          <p:nvPr/>
        </p:nvSpPr>
        <p:spPr>
          <a:xfrm>
            <a:off x="5406169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>
            <a:off x="1324963" y="26223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Ovál 172"/>
          <p:cNvSpPr/>
          <p:nvPr/>
        </p:nvSpPr>
        <p:spPr>
          <a:xfrm>
            <a:off x="2418980" y="261831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Ovál 173"/>
          <p:cNvSpPr/>
          <p:nvPr/>
        </p:nvSpPr>
        <p:spPr>
          <a:xfrm>
            <a:off x="3063801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Ovál 174"/>
          <p:cNvSpPr/>
          <p:nvPr/>
        </p:nvSpPr>
        <p:spPr>
          <a:xfrm>
            <a:off x="1986932" y="19342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Ovál 175"/>
          <p:cNvSpPr/>
          <p:nvPr/>
        </p:nvSpPr>
        <p:spPr>
          <a:xfrm>
            <a:off x="2494239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7" name="Ovál 176"/>
          <p:cNvSpPr/>
          <p:nvPr/>
        </p:nvSpPr>
        <p:spPr>
          <a:xfrm>
            <a:off x="3493536" y="12542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>
            <a:off x="-699007" y="2590561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Ovál 178"/>
          <p:cNvSpPr/>
          <p:nvPr/>
        </p:nvSpPr>
        <p:spPr>
          <a:xfrm>
            <a:off x="362548" y="26142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Ovál 179"/>
          <p:cNvSpPr/>
          <p:nvPr/>
        </p:nvSpPr>
        <p:spPr>
          <a:xfrm>
            <a:off x="1007369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Ovál 180"/>
          <p:cNvSpPr/>
          <p:nvPr/>
        </p:nvSpPr>
        <p:spPr>
          <a:xfrm>
            <a:off x="-69500" y="193017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Ovál 181"/>
          <p:cNvSpPr/>
          <p:nvPr/>
        </p:nvSpPr>
        <p:spPr>
          <a:xfrm>
            <a:off x="437807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vál 182"/>
          <p:cNvSpPr/>
          <p:nvPr/>
        </p:nvSpPr>
        <p:spPr>
          <a:xfrm>
            <a:off x="1437104" y="1250160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>
            <a:off x="8180890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Ovál 184"/>
          <p:cNvSpPr/>
          <p:nvPr/>
        </p:nvSpPr>
        <p:spPr>
          <a:xfrm>
            <a:off x="-487721" y="-7560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Ovál 185"/>
          <p:cNvSpPr/>
          <p:nvPr/>
        </p:nvSpPr>
        <p:spPr>
          <a:xfrm>
            <a:off x="8842859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Ovál 186"/>
          <p:cNvSpPr/>
          <p:nvPr/>
        </p:nvSpPr>
        <p:spPr>
          <a:xfrm>
            <a:off x="6152346" y="545292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Ovál 187"/>
          <p:cNvSpPr/>
          <p:nvPr/>
        </p:nvSpPr>
        <p:spPr>
          <a:xfrm>
            <a:off x="7246363" y="54122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vál 188"/>
          <p:cNvSpPr/>
          <p:nvPr/>
        </p:nvSpPr>
        <p:spPr>
          <a:xfrm>
            <a:off x="7891184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vál 189"/>
          <p:cNvSpPr/>
          <p:nvPr/>
        </p:nvSpPr>
        <p:spPr>
          <a:xfrm>
            <a:off x="6814315" y="-142848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Ovál 190"/>
          <p:cNvSpPr/>
          <p:nvPr/>
        </p:nvSpPr>
        <p:spPr>
          <a:xfrm>
            <a:off x="4084614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Ovál 191"/>
          <p:cNvSpPr/>
          <p:nvPr/>
        </p:nvSpPr>
        <p:spPr>
          <a:xfrm>
            <a:off x="5178631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Ovál 192"/>
          <p:cNvSpPr/>
          <p:nvPr/>
        </p:nvSpPr>
        <p:spPr>
          <a:xfrm>
            <a:off x="5823452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Ovál 193"/>
          <p:cNvSpPr/>
          <p:nvPr/>
        </p:nvSpPr>
        <p:spPr>
          <a:xfrm>
            <a:off x="4746583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vál 194"/>
          <p:cNvSpPr/>
          <p:nvPr/>
        </p:nvSpPr>
        <p:spPr>
          <a:xfrm>
            <a:off x="2171981" y="57710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Ovál 195"/>
          <p:cNvSpPr/>
          <p:nvPr/>
        </p:nvSpPr>
        <p:spPr>
          <a:xfrm>
            <a:off x="3265998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Ovál 196"/>
          <p:cNvSpPr/>
          <p:nvPr/>
        </p:nvSpPr>
        <p:spPr>
          <a:xfrm>
            <a:off x="3910819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Ovál 197"/>
          <p:cNvSpPr/>
          <p:nvPr/>
        </p:nvSpPr>
        <p:spPr>
          <a:xfrm>
            <a:off x="2833950" y="-11103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Ovál 198"/>
          <p:cNvSpPr/>
          <p:nvPr/>
        </p:nvSpPr>
        <p:spPr>
          <a:xfrm>
            <a:off x="115549" y="573043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Ovál 199"/>
          <p:cNvSpPr/>
          <p:nvPr/>
        </p:nvSpPr>
        <p:spPr>
          <a:xfrm>
            <a:off x="1209566" y="568979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vál 200"/>
          <p:cNvSpPr/>
          <p:nvPr/>
        </p:nvSpPr>
        <p:spPr>
          <a:xfrm>
            <a:off x="1854387" y="-115097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vál 201"/>
          <p:cNvSpPr/>
          <p:nvPr/>
        </p:nvSpPr>
        <p:spPr>
          <a:xfrm>
            <a:off x="626575" y="-9955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vál 202"/>
          <p:cNvSpPr/>
          <p:nvPr/>
        </p:nvSpPr>
        <p:spPr>
          <a:xfrm>
            <a:off x="8396142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Ovál 203"/>
          <p:cNvSpPr/>
          <p:nvPr/>
        </p:nvSpPr>
        <p:spPr>
          <a:xfrm>
            <a:off x="744127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vál 204"/>
          <p:cNvSpPr/>
          <p:nvPr/>
        </p:nvSpPr>
        <p:spPr>
          <a:xfrm>
            <a:off x="6474775" y="-674524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vál 205"/>
          <p:cNvSpPr/>
          <p:nvPr/>
        </p:nvSpPr>
        <p:spPr>
          <a:xfrm>
            <a:off x="5365876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vál 206"/>
          <p:cNvSpPr/>
          <p:nvPr/>
        </p:nvSpPr>
        <p:spPr>
          <a:xfrm>
            <a:off x="4324393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vál 207"/>
          <p:cNvSpPr/>
          <p:nvPr/>
        </p:nvSpPr>
        <p:spPr>
          <a:xfrm>
            <a:off x="3333130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Ovál 208"/>
          <p:cNvSpPr/>
          <p:nvPr/>
        </p:nvSpPr>
        <p:spPr>
          <a:xfrm>
            <a:off x="2430895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vál 209"/>
          <p:cNvSpPr/>
          <p:nvPr/>
        </p:nvSpPr>
        <p:spPr>
          <a:xfrm>
            <a:off x="1324963" y="-68407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Ovál 210"/>
          <p:cNvSpPr/>
          <p:nvPr/>
        </p:nvSpPr>
        <p:spPr>
          <a:xfrm>
            <a:off x="437807" y="-666836"/>
            <a:ext cx="129614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16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8000"/>
                            </p:stCondLst>
                            <p:childTnLst>
                              <p:par>
                                <p:cTn id="13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8500"/>
                            </p:stCondLst>
                            <p:childTnLst>
                              <p:par>
                                <p:cTn id="15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9000"/>
                            </p:stCondLst>
                            <p:childTnLst>
                              <p:par>
                                <p:cTn id="17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36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8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0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2" fill="hold">
                            <p:stCondLst>
                              <p:cond delay="17000"/>
                            </p:stCondLst>
                            <p:childTnLst>
                              <p:par>
                                <p:cTn id="42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4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8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8" fill="hold">
                            <p:stCondLst>
                              <p:cond delay="19000"/>
                            </p:stCondLst>
                            <p:childTnLst>
                              <p:par>
                                <p:cTn id="49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7" fill="hold">
                            <p:stCondLst>
                              <p:cond delay="19500"/>
                            </p:stCondLst>
                            <p:childTnLst>
                              <p:par>
                                <p:cTn id="51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5" fill="hold">
                            <p:stCondLst>
                              <p:cond delay="20500"/>
                            </p:stCondLst>
                            <p:childTnLst>
                              <p:par>
                                <p:cTn id="55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57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3" fill="hold">
                            <p:stCondLst>
                              <p:cond delay="21500"/>
                            </p:stCondLst>
                            <p:childTnLst>
                              <p:par>
                                <p:cTn id="59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1" fill="hold">
                            <p:stCondLst>
                              <p:cond delay="22500"/>
                            </p:stCondLst>
                            <p:childTnLst>
                              <p:par>
                                <p:cTn id="63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65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9" fill="hold">
                            <p:stCondLst>
                              <p:cond delay="23500"/>
                            </p:stCondLst>
                            <p:childTnLst>
                              <p:par>
                                <p:cTn id="67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8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0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2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5" fill="hold">
                            <p:stCondLst>
                              <p:cond delay="25500"/>
                            </p:stCondLst>
                            <p:childTnLst>
                              <p:par>
                                <p:cTn id="74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4" fill="hold">
                            <p:stCondLst>
                              <p:cond delay="26000"/>
                            </p:stCondLst>
                            <p:childTnLst>
                              <p:par>
                                <p:cTn id="76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3" fill="hold">
                            <p:stCondLst>
                              <p:cond delay="26500"/>
                            </p:stCondLst>
                            <p:childTnLst>
                              <p:par>
                                <p:cTn id="78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2" fill="hold">
                            <p:stCondLst>
                              <p:cond delay="27000"/>
                            </p:stCondLst>
                            <p:childTnLst>
                              <p:par>
                                <p:cTn id="80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1" fill="hold">
                            <p:stCondLst>
                              <p:cond delay="27500"/>
                            </p:stCondLst>
                            <p:childTnLst>
                              <p:par>
                                <p:cTn id="82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84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9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8" fill="hold">
                            <p:stCondLst>
                              <p:cond delay="29000"/>
                            </p:stCondLst>
                            <p:childTnLst>
                              <p:par>
                                <p:cTn id="87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7" fill="hold">
                            <p:stCondLst>
                              <p:cond delay="29500"/>
                            </p:stCondLst>
                            <p:childTnLst>
                              <p:par>
                                <p:cTn id="89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91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5" fill="hold">
                            <p:stCondLst>
                              <p:cond delay="30500"/>
                            </p:stCondLst>
                            <p:childTnLst>
                              <p:par>
                                <p:cTn id="93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7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2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01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0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3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5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6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7" fill="hold">
                            <p:stCondLst>
                              <p:cond delay="34500"/>
                            </p:stCondLst>
                            <p:childTnLst>
                              <p:par>
                                <p:cTn id="108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6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0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5" fill="hold">
                            <p:stCondLst>
                              <p:cond delay="35500"/>
                            </p:stCondLst>
                            <p:childTnLst>
                              <p:par>
                                <p:cTn id="112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4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4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16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2" fill="hold">
                            <p:stCondLst>
                              <p:cond delay="38500"/>
                            </p:stCondLst>
                            <p:childTnLst>
                              <p:par>
                                <p:cTn id="118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1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0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0" fill="hold">
                            <p:stCondLst>
                              <p:cond delay="39500"/>
                            </p:stCondLst>
                            <p:childTnLst>
                              <p:par>
                                <p:cTn id="122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2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4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4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8" fill="hold">
                            <p:stCondLst>
                              <p:cond delay="40500"/>
                            </p:stCondLst>
                            <p:childTnLst>
                              <p:par>
                                <p:cTn id="125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7" fill="hold">
                            <p:stCondLst>
                              <p:cond delay="41000"/>
                            </p:stCondLst>
                            <p:childTnLst>
                              <p:par>
                                <p:cTn id="127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6" fill="hold">
                            <p:stCondLst>
                              <p:cond delay="41500"/>
                            </p:stCondLst>
                            <p:childTnLst>
                              <p:par>
                                <p:cTn id="129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9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4" fill="hold">
                            <p:stCondLst>
                              <p:cond delay="42500"/>
                            </p:stCondLst>
                            <p:childTnLst>
                              <p:par>
                                <p:cTn id="133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3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3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5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2" fill="hold">
                            <p:stCondLst>
                              <p:cond delay="43500"/>
                            </p:stCondLst>
                            <p:childTnLst>
                              <p:par>
                                <p:cTn id="137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9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0" fill="hold">
                            <p:stCondLst>
                              <p:cond delay="44500"/>
                            </p:stCondLst>
                            <p:childTnLst>
                              <p:par>
                                <p:cTn id="141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9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3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3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8" fill="hold">
                            <p:stCondLst>
                              <p:cond delay="45500"/>
                            </p:stCondLst>
                            <p:childTnLst>
                              <p:par>
                                <p:cTn id="144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5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6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6" fill="hold">
                            <p:stCondLst>
                              <p:cond delay="46500"/>
                            </p:stCondLst>
                            <p:childTnLst>
                              <p:par>
                                <p:cTn id="148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5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0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4" fill="hold">
                            <p:stCondLst>
                              <p:cond delay="47500"/>
                            </p:stCondLst>
                            <p:childTnLst>
                              <p:par>
                                <p:cTn id="152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2" fill="hold">
                            <p:stCondLst>
                              <p:cond delay="48500"/>
                            </p:stCondLst>
                            <p:childTnLst>
                              <p:par>
                                <p:cTn id="156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1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0" fill="hold">
                            <p:stCondLst>
                              <p:cond delay="49500"/>
                            </p:stCondLst>
                            <p:childTnLst>
                              <p:par>
                                <p:cTn id="160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0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2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2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8" fill="hold">
                            <p:stCondLst>
                              <p:cond delay="50500"/>
                            </p:stCondLst>
                            <p:childTnLst>
                              <p:par>
                                <p:cTn id="163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7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5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6" fill="hold">
                            <p:stCondLst>
                              <p:cond delay="51500"/>
                            </p:stCondLst>
                            <p:childTnLst>
                              <p:par>
                                <p:cTn id="167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7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9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9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71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1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3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2" fill="hold">
                            <p:stCondLst>
                              <p:cond delay="53500"/>
                            </p:stCondLst>
                            <p:childTnLst>
                              <p:par>
                                <p:cTn id="175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7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7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0" fill="hold">
                            <p:stCondLst>
                              <p:cond delay="54500"/>
                            </p:stCondLst>
                            <p:childTnLst>
                              <p:par>
                                <p:cTn id="179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810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1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2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3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4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9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0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1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3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5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6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8" fill="hold">
                            <p:stCondLst>
                              <p:cond delay="55500"/>
                            </p:stCondLst>
                            <p:childTnLst>
                              <p:par>
                                <p:cTn id="1829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3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1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2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3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8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9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0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2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4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848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0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1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2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7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8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9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1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3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4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6" fill="hold">
                            <p:stCondLst>
                              <p:cond delay="56500"/>
                            </p:stCondLst>
                            <p:childTnLst>
                              <p:par>
                                <p:cTn id="1867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8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9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0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1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6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7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8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0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2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5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86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87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8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9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0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5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6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7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9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1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2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4" fill="hold">
                            <p:stCondLst>
                              <p:cond delay="57500"/>
                            </p:stCondLst>
                            <p:childTnLst>
                              <p:par>
                                <p:cTn id="1905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6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7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8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9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4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5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6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8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0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924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25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6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7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8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3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4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5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7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9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2" fill="hold">
                            <p:stCondLst>
                              <p:cond delay="58500"/>
                            </p:stCondLst>
                            <p:childTnLst>
                              <p:par>
                                <p:cTn id="1943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4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5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6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7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1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2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3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4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6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8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1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62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63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4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5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6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0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1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2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3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5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7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8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0" fill="hold">
                            <p:stCondLst>
                              <p:cond delay="59500"/>
                            </p:stCondLst>
                            <p:childTnLst>
                              <p:par>
                                <p:cTn id="1981" presetID="26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82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3" dur="455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4" dur="44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5" dur="166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9" dur="45" accel="50000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0" dur="6">
                                          <p:stCondLst>
                                            <p:cond delay="155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1" dur="41" decel="50000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2" dur="6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4" dur="6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6" dur="6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7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191</Words>
  <Application>Microsoft Office PowerPoint</Application>
  <PresentationFormat>Předvádění na obrazovce (4:3)</PresentationFormat>
  <Paragraphs>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Motiv sady Office</vt:lpstr>
      <vt:lpstr>Odkrývačka houby</vt:lpstr>
      <vt:lpstr>Odkrývačka houby</vt:lpstr>
      <vt:lpstr>ODKRÝVAČKA  HOUBY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ODKRÝVAČKA  HOUBY</dc:title>
  <dc:creator>PC-0C4S</dc:creator>
  <cp:lastModifiedBy>PC-0C4S</cp:lastModifiedBy>
  <cp:revision>13</cp:revision>
  <dcterms:created xsi:type="dcterms:W3CDTF">2012-05-08T13:20:09Z</dcterms:created>
  <dcterms:modified xsi:type="dcterms:W3CDTF">2012-07-16T08:59:07Z</dcterms:modified>
</cp:coreProperties>
</file>