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3" r:id="rId3"/>
    <p:sldId id="282" r:id="rId4"/>
    <p:sldId id="257" r:id="rId5"/>
    <p:sldId id="259" r:id="rId6"/>
    <p:sldId id="260" r:id="rId7"/>
    <p:sldId id="274" r:id="rId8"/>
    <p:sldId id="261" r:id="rId9"/>
    <p:sldId id="280" r:id="rId10"/>
    <p:sldId id="262" r:id="rId11"/>
    <p:sldId id="263" r:id="rId12"/>
    <p:sldId id="264" r:id="rId13"/>
    <p:sldId id="265" r:id="rId14"/>
    <p:sldId id="266" r:id="rId15"/>
    <p:sldId id="279" r:id="rId16"/>
    <p:sldId id="267" r:id="rId17"/>
    <p:sldId id="268" r:id="rId18"/>
    <p:sldId id="269" r:id="rId19"/>
    <p:sldId id="278" r:id="rId20"/>
    <p:sldId id="270" r:id="rId21"/>
    <p:sldId id="277" r:id="rId22"/>
    <p:sldId id="271" r:id="rId23"/>
    <p:sldId id="272" r:id="rId24"/>
    <p:sldId id="276" r:id="rId25"/>
    <p:sldId id="273" r:id="rId26"/>
    <p:sldId id="27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9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61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180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607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251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481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316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039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286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045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331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999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581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81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529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75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405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9344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253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1216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0176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4197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70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DE6EE7-804B-4089-8001-0D9B807DBCD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764E1-6C43-4925-84B4-AB2EC7734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083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456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9/Male_and_female_pheasant.jpg" TargetMode="External"/><Relationship Id="rId13" Type="http://schemas.openxmlformats.org/officeDocument/2006/relationships/hyperlink" Target="http://upload.wikimedia.org/wikipedia/commons/3/3b/Perca_fluviatilis_Prague_Vltava_3.jpg" TargetMode="External"/><Relationship Id="rId18" Type="http://schemas.openxmlformats.org/officeDocument/2006/relationships/hyperlink" Target="http://upload.wikimedia.org/wikipedia/commons/1/14/Dytiscus_marginalis_male-female.png?uselang=cs" TargetMode="External"/><Relationship Id="rId3" Type="http://schemas.openxmlformats.org/officeDocument/2006/relationships/hyperlink" Target="http://upload.wikimedia.org/wikipedia/commons/1/10/Feldmaus_Microtus_arvalis.jpg" TargetMode="External"/><Relationship Id="rId21" Type="http://schemas.openxmlformats.org/officeDocument/2006/relationships/hyperlink" Target="http://upload.wikimedia.org/wikipedia/commons/8/8c/BeaverSwimming.JPG?uselang=cs" TargetMode="External"/><Relationship Id="rId7" Type="http://schemas.openxmlformats.org/officeDocument/2006/relationships/hyperlink" Target="http://upload.wikimedia.org/wikipedia/commons/e/ec/Silurus_glanis_01.jpg?uselang=cs" TargetMode="External"/><Relationship Id="rId12" Type="http://schemas.openxmlformats.org/officeDocument/2006/relationships/hyperlink" Target="http://upload.wikimedia.org/wikipedia/commons/1/17/Leptinotarsa_fg01.jpg?uselang=cs" TargetMode="External"/><Relationship Id="rId17" Type="http://schemas.openxmlformats.org/officeDocument/2006/relationships/hyperlink" Target="http://upload.wikimedia.org/wikipedia/commons/f/ff/Martes_martes_crop.jpg" TargetMode="External"/><Relationship Id="rId2" Type="http://schemas.openxmlformats.org/officeDocument/2006/relationships/hyperlink" Target="http://www.microsoft.office.cz/" TargetMode="External"/><Relationship Id="rId16" Type="http://schemas.openxmlformats.org/officeDocument/2006/relationships/hyperlink" Target="http://upload.wikimedia.org/wikipedia/commons/2/29/Alcedo_atthis_2_(Marek_Szczepanek).jpg" TargetMode="External"/><Relationship Id="rId20" Type="http://schemas.openxmlformats.org/officeDocument/2006/relationships/hyperlink" Target="http://upload.wikimedia.org/wikipedia/commons/8/8b/Capreolus_capreolus_2_Jojo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d/de/Triturus_vulgaris.jpg" TargetMode="External"/><Relationship Id="rId11" Type="http://schemas.openxmlformats.org/officeDocument/2006/relationships/hyperlink" Target="http://upload.wikimedia.org/wikipedia/commons/b/be/Anguis_fragilis.jpeg?uselang=cs" TargetMode="External"/><Relationship Id="rId5" Type="http://schemas.openxmlformats.org/officeDocument/2006/relationships/hyperlink" Target="http://upload.wikimedia.org/wikipedia/commons/8/8e/HylaArboreaJuv3.jpg?uselang=cs" TargetMode="External"/><Relationship Id="rId15" Type="http://schemas.openxmlformats.org/officeDocument/2006/relationships/hyperlink" Target="http://upload.wikimedia.org/wikipedia/commons/4/4a/Feuer_Salamander_2.jpg?uselang=cs" TargetMode="External"/><Relationship Id="rId23" Type="http://schemas.openxmlformats.org/officeDocument/2006/relationships/image" Target="../media/image1.png"/><Relationship Id="rId10" Type="http://schemas.openxmlformats.org/officeDocument/2006/relationships/hyperlink" Target="http://upload.wikimedia.org/wikipedia/commons/d/dd/Lepus_europaeus_Weinsberg_20080501.jpg?uselang=cs" TargetMode="External"/><Relationship Id="rId19" Type="http://schemas.openxmlformats.org/officeDocument/2006/relationships/hyperlink" Target="http://upload.wikimedia.org/wikipedia/commons/d/d1/BlackWoods.jpg?uselang=cs" TargetMode="External"/><Relationship Id="rId4" Type="http://schemas.openxmlformats.org/officeDocument/2006/relationships/hyperlink" Target="http://upload.wikimedia.org/wikipedia/commons/0/04/BredTrollslanda.jpg?uselang=cs" TargetMode="External"/><Relationship Id="rId9" Type="http://schemas.openxmlformats.org/officeDocument/2006/relationships/hyperlink" Target="http://upload.wikimedia.org/wikipedia/commons/3/30/Couleuvre_collier_62.JPG?uselang=cs" TargetMode="External"/><Relationship Id="rId14" Type="http://schemas.openxmlformats.org/officeDocument/2006/relationships/hyperlink" Target="http://upload.wikimedia.org/wikipedia/commons/a/af/Bears_Alaska_(3).jpg?uselang=cs" TargetMode="External"/><Relationship Id="rId22" Type="http://schemas.openxmlformats.org/officeDocument/2006/relationships/hyperlink" Target="http://upload.wikimedia.org/wikipedia/commons/7/75/%D0%96%D1%83%D0%BA-%D0%BE%D0%BB%D0%B5%D0%BD%D1%8C_%D0%B2_%D0%B1%D1%83%D1%85%D1%82%D0%B5_%D0%9B%D0%B0%D1%81%D0%BF%D0%B8_1.jpg?uselang=cs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err="1" smtClean="0">
                <a:solidFill>
                  <a:prstClr val="black"/>
                </a:solidFill>
                <a:ea typeface="+mn-ea"/>
                <a:cs typeface="+mn-cs"/>
              </a:rPr>
              <a:t>Odkrývačka</a:t>
            </a: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 živočichové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VY_32_INOVACE_19_ODKRÝVAČKA ŽIVOČICHOVÉ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19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18. 3. 2012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slouží k procvičení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zařazování živočichů do jednotlivých skupin.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živočichové, savci, ptáci, plazi, obojživelníci, ryby, hmyz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244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err="1" smtClean="0">
                <a:solidFill>
                  <a:prstClr val="black"/>
                </a:solidFill>
                <a:ea typeface="+mn-ea"/>
                <a:cs typeface="+mn-cs"/>
              </a:rPr>
              <a:t>Odkrývačka</a:t>
            </a: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 živočichové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</a:rPr>
              <a:t>Zdroje: </a:t>
            </a:r>
            <a:r>
              <a:rPr lang="cs-CZ" sz="1400" dirty="0" smtClean="0">
                <a:hlinkClick r:id="rId2"/>
              </a:rPr>
              <a:t>www.</a:t>
            </a:r>
            <a:r>
              <a:rPr lang="cs-CZ" sz="1400" dirty="0" err="1" smtClean="0">
                <a:hlinkClick r:id="rId2"/>
              </a:rPr>
              <a:t>microsoft.office.cz</a:t>
            </a:r>
            <a:r>
              <a:rPr lang="cs-CZ" sz="1400" dirty="0" smtClean="0"/>
              <a:t>, 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smtClean="0">
                <a:solidFill>
                  <a:prstClr val="black"/>
                </a:solidFill>
                <a:hlinkClick r:id="rId3"/>
              </a:rPr>
              <a:t>http://upload.wikimedia.org/wikipedia/commons/1/10/Feldmaus_Microtus_arvalis.jpg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4"/>
              </a:rPr>
              <a:t>http://upload.wikimedia.org/wikipedia/commons/0/04/BredTrollslanda.jpg?uselang=cs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http://upload.wikimedia.org/wikipedia/commons/8/8e/HylaArboreaJuv3.jpg?uselang=cs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http://upload.wikimedia.org/wikipedia/commons/d/de/Triturus_vulgaris.jpg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http://upload.wikimedia.org/wikipedia/commons/e/ec/Silurus_glanis_01.jpg?uselang=cs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http://upload.wikimedia.org/wikipedia/commons/7/79/Male_and_female_pheasant.jpg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http://upload.wikimedia.org/wikipedia/commons/3/30/Couleuvre_collier_62.JPG?uselang=cs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0"/>
              </a:rPr>
              <a:t>http://upload.wikimedia.org/wikipedia/commons/d/dd/Lepus_europaeus_Weinsberg_20080501.jpg?uselang=cs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1"/>
              </a:rPr>
              <a:t>http://upload.wikimedia.org/wikipedia/commons/b/be/Anguis_fragilis.jpeg?uselang=cs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2"/>
              </a:rPr>
              <a:t>http://upload.wikimedia.org/wikipedia/commons/1/17/Leptinotarsa_fg01.jpg?uselang=cs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3"/>
              </a:rPr>
              <a:t>http://upload.wikimedia.org/wikipedia/commons/3/3b/Perca_fluviatilis_Prague_Vltava_3.jpg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4"/>
              </a:rPr>
              <a:t>http://upload.wikimedia.org/wikipedia/commons/a/af/Bears_Alaska_%283%29.jpg?uselang=cs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5"/>
              </a:rPr>
              <a:t>http://upload.wikimedia.org/wikipedia/commons/4/4a/Feuer_Salamander_2.jpg?uselang=cs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6"/>
              </a:rPr>
              <a:t>http://upload.wikimedia.org/wikipedia/commons/2/29/Alcedo_atthis_2_%28Marek_Szczepanek%29.jpg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7"/>
              </a:rPr>
              <a:t>http://upload.wikimedia.org/wikipedia/commons/f/ff/Martes_martes_crop.jpg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8"/>
              </a:rPr>
              <a:t>http://upload.wikimedia.org/wikipedia/commons/1/14/Dytiscus_marginalis_male-female.png?uselang=cs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19"/>
              </a:rPr>
              <a:t>http://upload.wikimedia.org/wikipedia/commons/d/d1/BlackWoods.jpg?uselang=cs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20"/>
              </a:rPr>
              <a:t>http://upload.wikimedia.org/wikipedia/commons/8/8b/Capreolus_capreolus_2_Jojo.jpg?uselang=cs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21"/>
              </a:rPr>
              <a:t>http://upload.wikimedia.org/wikipedia/commons/8/8c/BeaverSwimming.JPG?uselang=cs</a:t>
            </a:r>
            <a:r>
              <a:rPr lang="cs-CZ" sz="1400" dirty="0" smtClean="0">
                <a:solidFill>
                  <a:prstClr val="black"/>
                </a:solidFill>
              </a:rPr>
              <a:t>, </a:t>
            </a:r>
            <a:r>
              <a:rPr lang="cs-CZ" sz="1400" dirty="0" smtClean="0">
                <a:solidFill>
                  <a:prstClr val="black"/>
                </a:solidFill>
                <a:hlinkClick r:id="rId22"/>
              </a:rPr>
              <a:t>http://upload.wikimedia.org/wikipedia/commons/7/75/%D0%96%D1%83%D0%BA-%D0%BE%D0%BB%D0%B5%D0%BD%D1%8C_%D0%B2_%D0%B1%D1%83%D1%85%D1%82%D0%B5_%D0%9B%D0%B0%D1%81%D0%BF%D0%B8_1.jpg?uselang=cs</a:t>
            </a:r>
            <a:r>
              <a:rPr lang="cs-CZ" sz="1400" dirty="0" smtClean="0">
                <a:solidFill>
                  <a:prstClr val="black"/>
                </a:solidFill>
              </a:rPr>
              <a:t>    </a:t>
            </a:r>
            <a:r>
              <a:rPr lang="cs-CZ" sz="1400" dirty="0" smtClean="0">
                <a:solidFill>
                  <a:schemeClr val="tx1"/>
                </a:solidFill>
                <a:latin typeface="Calibri"/>
              </a:rPr>
              <a:t> </a:t>
            </a:r>
            <a:endParaRPr lang="cs-CZ" sz="14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6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3312367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7200" b="1" dirty="0" smtClean="0"/>
              <a:t>ODKRÝVAČKA </a:t>
            </a:r>
            <a:br>
              <a:rPr lang="cs-CZ" sz="7200" b="1" dirty="0" smtClean="0"/>
            </a:br>
            <a:r>
              <a:rPr lang="cs-CZ" sz="7200" b="1" dirty="0" smtClean="0"/>
              <a:t>ŽIVOČICHOVÉ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88336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0"/>
            <a:ext cx="8421687" cy="717341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1. Při odkrytí obrázku urči název živočicha.</a:t>
            </a:r>
          </a:p>
          <a:p>
            <a:r>
              <a:rPr lang="cs-CZ" sz="3600" b="1" dirty="0" smtClean="0">
                <a:solidFill>
                  <a:schemeClr val="tx1"/>
                </a:solidFill>
              </a:rPr>
              <a:t>2. Rozhodni, zda daný živočich patří mezi: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tx1"/>
                </a:solidFill>
              </a:rPr>
              <a:t>savce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tx1"/>
                </a:solidFill>
              </a:rPr>
              <a:t>ptáky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>
                <a:solidFill>
                  <a:schemeClr val="tx1"/>
                </a:solidFill>
              </a:rPr>
              <a:t>p</a:t>
            </a:r>
            <a:r>
              <a:rPr lang="cs-CZ" sz="3600" b="1" dirty="0" smtClean="0">
                <a:solidFill>
                  <a:schemeClr val="tx1"/>
                </a:solidFill>
              </a:rPr>
              <a:t>lazi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>
                <a:solidFill>
                  <a:schemeClr val="tx1"/>
                </a:solidFill>
              </a:rPr>
              <a:t>o</a:t>
            </a:r>
            <a:r>
              <a:rPr lang="cs-CZ" sz="3600" b="1" dirty="0" smtClean="0">
                <a:solidFill>
                  <a:schemeClr val="tx1"/>
                </a:solidFill>
              </a:rPr>
              <a:t>bojživelníky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tx1"/>
                </a:solidFill>
              </a:rPr>
              <a:t>ryby</a:t>
            </a:r>
          </a:p>
          <a:p>
            <a:pPr marL="685800" indent="-685800">
              <a:buFont typeface="Wingdings" pitchFamily="2" charset="2"/>
              <a:buChar char="§"/>
            </a:pPr>
            <a:r>
              <a:rPr lang="cs-CZ" sz="3600" b="1" dirty="0">
                <a:solidFill>
                  <a:schemeClr val="tx1"/>
                </a:solidFill>
              </a:rPr>
              <a:t>h</a:t>
            </a:r>
            <a:r>
              <a:rPr lang="cs-CZ" sz="3600" b="1" dirty="0" smtClean="0">
                <a:solidFill>
                  <a:schemeClr val="tx1"/>
                </a:solidFill>
              </a:rPr>
              <a:t>myz</a:t>
            </a:r>
          </a:p>
          <a:p>
            <a:pPr marL="685800" indent="-685800">
              <a:buFont typeface="Wingdings" pitchFamily="2" charset="2"/>
              <a:buChar char="§"/>
            </a:pPr>
            <a:endParaRPr lang="cs-CZ" sz="3600" b="1" dirty="0">
              <a:solidFill>
                <a:schemeClr val="tx1"/>
              </a:solidFill>
            </a:endParaRPr>
          </a:p>
          <a:p>
            <a:pPr marL="685800" indent="-685800">
              <a:buFont typeface="Wingdings" pitchFamily="2" charset="2"/>
              <a:buChar char="§"/>
            </a:pPr>
            <a:endParaRPr lang="cs-CZ" sz="4000" b="1" dirty="0" smtClean="0"/>
          </a:p>
        </p:txBody>
      </p:sp>
    </p:spTree>
    <p:extLst>
      <p:ext uri="{BB962C8B-B14F-4D97-AF65-F5344CB8AC3E}">
        <p14:creationId xmlns:p14="http://schemas.microsoft.com/office/powerpoint/2010/main" val="407204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PC-0C4S\Desktop\wikimedia POLE Ž\hraboš polní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5" name="Kosoúhelník 314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6" name="Kosoúhelník 315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7" name="Kosoúhelník 316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8" name="Kosoúhelník 317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9" name="Kosoúhelník 318"/>
          <p:cNvSpPr/>
          <p:nvPr/>
        </p:nvSpPr>
        <p:spPr>
          <a:xfrm rot="16579531">
            <a:off x="424592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0" name="Kosoúhelník 319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1" name="Kosoúhelník 320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2" name="Kosoúhelník 321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3" name="Kosoúhelník 322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4" name="Kosoúhelník 323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5" name="Kosoúhelník 324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6" name="Kosoúhelník 325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7" name="Kosoúhelník 326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8" name="Kosoúhelník 327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9" name="Kosoúhelník 328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0" name="Kosoúhelník 329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1" name="Kosoúhelník 330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2" name="Kosoúhelník 331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3" name="Kosoúhelník 332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4" name="Kosoúhelník 333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5" name="Kosoúhelník 334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6" name="Kosoúhelník 335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7" name="Kosoúhelník 336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8" name="Kosoúhelník 337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9" name="Kosoúhelník 338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0" name="Kosoúhelník 339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1" name="Kosoúhelník 340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2" name="Kosoúhelník 341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3" name="Kosoúhelník 342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4" name="Kosoúhelník 343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5" name="Kosoúhelník 344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6" name="Kosoúhelník 345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7" name="Kosoúhelník 346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8" name="Kosoúhelník 347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9" name="Kosoúhelník 348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0" name="Kosoúhelník 349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1" name="Kosoúhelník 350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2" name="Kosoúhelník 351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3" name="Kosoúhelník 352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4" name="Kosoúhelník 353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5" name="Kosoúhelník 354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6" name="Kosoúhelník 355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7" name="Kosoúhelník 356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8" name="Kosoúhelník 357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9" name="Kosoúhelník 358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0" name="Kosoúhelník 359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1" name="Kosoúhelník 360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2" name="Kosoúhelník 361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3" name="Kosoúhelník 362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4" name="Kosoúhelník 363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5" name="Kosoúhelník 364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6" name="Kosoúhelník 365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7" name="Kosoúhelník 366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8" name="Kosoúhelník 367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9" name="Kosoúhelník 368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0" name="Kosoúhelník 369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1" name="Kosoúhelník 370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2" name="Kosoúhelník 371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3" name="Kosoúhelník 372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4" name="Kosoúhelník 373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5" name="Kosoúhelník 374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6" name="Kosoúhelník 375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7" name="Kosoúhelník 376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8" name="Kosoúhelník 377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9" name="Kosoúhelník 378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0" name="Kosoúhelník 379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1" name="Kosoúhelník 380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2" name="Kosoúhelník 381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3" name="Kosoúhelník 382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4" name="Kosoúhelník 383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5" name="Kosoúhelník 384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6" name="Kosoúhelník 385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7" name="Kosoúhelník 386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8" name="Kosoúhelník 387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9" name="Kosoúhelník 388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0" name="Kosoúhelník 389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1" name="Kosoúhelník 390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2" name="Kosoúhelník 391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3" name="Kosoúhelník 392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4" name="Kosoúhelník 393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5" name="Kosoúhelník 394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6" name="Kosoúhelník 395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7" name="Kosoúhelník 396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8" name="Kosoúhelník 397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9" name="Kosoúhelník 398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0" name="Kosoúhelník 399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1" name="Kosoúhelník 400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2" name="Kosoúhelník 401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86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3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3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3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5" grpId="0" animBg="1"/>
      <p:bldP spid="316" grpId="0" animBg="1"/>
      <p:bldP spid="317" grpId="0" animBg="1"/>
      <p:bldP spid="318" grpId="0" animBg="1"/>
      <p:bldP spid="319" grpId="0" animBg="1"/>
      <p:bldP spid="320" grpId="0" animBg="1"/>
      <p:bldP spid="321" grpId="0" animBg="1"/>
      <p:bldP spid="322" grpId="0" animBg="1"/>
      <p:bldP spid="323" grpId="0" animBg="1"/>
      <p:bldP spid="324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  <p:bldP spid="334" grpId="0" animBg="1"/>
      <p:bldP spid="335" grpId="0" animBg="1"/>
      <p:bldP spid="336" grpId="0" animBg="1"/>
      <p:bldP spid="337" grpId="0" animBg="1"/>
      <p:bldP spid="338" grpId="0" animBg="1"/>
      <p:bldP spid="339" grpId="0" animBg="1"/>
      <p:bldP spid="340" grpId="0" animBg="1"/>
      <p:bldP spid="341" grpId="0" animBg="1"/>
      <p:bldP spid="342" grpId="0" animBg="1"/>
      <p:bldP spid="343" grpId="0" animBg="1"/>
      <p:bldP spid="344" grpId="0" animBg="1"/>
      <p:bldP spid="345" grpId="0" animBg="1"/>
      <p:bldP spid="346" grpId="0" animBg="1"/>
      <p:bldP spid="347" grpId="0" animBg="1"/>
      <p:bldP spid="348" grpId="0" animBg="1"/>
      <p:bldP spid="349" grpId="0" animBg="1"/>
      <p:bldP spid="350" grpId="0" animBg="1"/>
      <p:bldP spid="351" grpId="0" animBg="1"/>
      <p:bldP spid="352" grpId="0" animBg="1"/>
      <p:bldP spid="353" grpId="0" animBg="1"/>
      <p:bldP spid="354" grpId="0" animBg="1"/>
      <p:bldP spid="355" grpId="0" animBg="1"/>
      <p:bldP spid="356" grpId="0" animBg="1"/>
      <p:bldP spid="357" grpId="0" animBg="1"/>
      <p:bldP spid="358" grpId="0" animBg="1"/>
      <p:bldP spid="359" grpId="0" animBg="1"/>
      <p:bldP spid="360" grpId="0" animBg="1"/>
      <p:bldP spid="361" grpId="0" animBg="1"/>
      <p:bldP spid="362" grpId="0" animBg="1"/>
      <p:bldP spid="363" grpId="0" animBg="1"/>
      <p:bldP spid="364" grpId="0" animBg="1"/>
      <p:bldP spid="365" grpId="0" animBg="1"/>
      <p:bldP spid="366" grpId="0" animBg="1"/>
      <p:bldP spid="367" grpId="0" animBg="1"/>
      <p:bldP spid="368" grpId="0" animBg="1"/>
      <p:bldP spid="369" grpId="0" animBg="1"/>
      <p:bldP spid="370" grpId="0" animBg="1"/>
      <p:bldP spid="371" grpId="0" animBg="1"/>
      <p:bldP spid="372" grpId="0" animBg="1"/>
      <p:bldP spid="373" grpId="0" animBg="1"/>
      <p:bldP spid="374" grpId="0" animBg="1"/>
      <p:bldP spid="375" grpId="0" animBg="1"/>
      <p:bldP spid="376" grpId="0" animBg="1"/>
      <p:bldP spid="377" grpId="0" animBg="1"/>
      <p:bldP spid="378" grpId="0" animBg="1"/>
      <p:bldP spid="379" grpId="0" animBg="1"/>
      <p:bldP spid="380" grpId="0" animBg="1"/>
      <p:bldP spid="381" grpId="0" animBg="1"/>
      <p:bldP spid="382" grpId="0" animBg="1"/>
      <p:bldP spid="383" grpId="0" animBg="1"/>
      <p:bldP spid="384" grpId="0" animBg="1"/>
      <p:bldP spid="385" grpId="0" animBg="1"/>
      <p:bldP spid="386" grpId="0" animBg="1"/>
      <p:bldP spid="387" grpId="0" animBg="1"/>
      <p:bldP spid="388" grpId="0" animBg="1"/>
      <p:bldP spid="389" grpId="0" animBg="1"/>
      <p:bldP spid="390" grpId="0" animBg="1"/>
      <p:bldP spid="391" grpId="0" animBg="1"/>
      <p:bldP spid="392" grpId="0" animBg="1"/>
      <p:bldP spid="393" grpId="0" animBg="1"/>
      <p:bldP spid="394" grpId="0" animBg="1"/>
      <p:bldP spid="395" grpId="0" animBg="1"/>
      <p:bldP spid="396" grpId="0" animBg="1"/>
      <p:bldP spid="397" grpId="0" animBg="1"/>
      <p:bldP spid="398" grpId="0" animBg="1"/>
      <p:bldP spid="399" grpId="0" animBg="1"/>
      <p:bldP spid="400" grpId="0" animBg="1"/>
      <p:bldP spid="401" grpId="0" animBg="1"/>
      <p:bldP spid="40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VODY Ž\vážka ploská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" y="-27384"/>
            <a:ext cx="92023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4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41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Users\slatinice\AppData\Local\Microsoft\Windows\Temporary Internet Files\Content.IE5\M8NXRN4C\MP9002628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247958" cy="6858000"/>
          </a:xfrm>
          <a:prstGeom prst="rect">
            <a:avLst/>
          </a:prstGeom>
          <a:noFill/>
        </p:spPr>
      </p:pic>
      <p:sp>
        <p:nvSpPr>
          <p:cNvPr id="3" name="Kosoúhelník 2"/>
          <p:cNvSpPr/>
          <p:nvPr/>
        </p:nvSpPr>
        <p:spPr>
          <a:xfrm rot="16579531">
            <a:off x="-330862" y="2546427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05242" y="2540747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41346" y="2540747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477450" y="2540747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14424" y="2540747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54870" y="341052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381234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17338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53442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189546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25650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61754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5997858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33962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70066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06170" y="340484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70894" y="427461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55837" y="425289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01314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37418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73522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09626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45730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781834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17938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54042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590146" y="426893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78934" y="513871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42830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893274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29378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65482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01586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37690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73794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09898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46002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382106" y="513303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94958" y="600281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58854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677250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13354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49458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485562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21666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57770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293874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29978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66082" y="599713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02504" y="-14361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38608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074712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10816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46920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883024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19128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55232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691336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27440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63544" y="-1492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-5536" y="77078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30568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66672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02776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38880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674984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11088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47192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483296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19400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55504" y="7651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29544" y="165090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06560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42664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578768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14872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50976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387080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23184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59288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195392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31496" y="164522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06832" y="250932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179040" y="250932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15144" y="250932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51248" y="250932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7987352" y="250932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23456" y="2509325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500"/>
                            </p:stCondLst>
                            <p:childTnLst>
                              <p:par>
                                <p:cTn id="3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500"/>
                            </p:stCondLst>
                            <p:childTnLst>
                              <p:par>
                                <p:cTn id="4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500"/>
                            </p:stCondLst>
                            <p:childTnLst>
                              <p:par>
                                <p:cTn id="4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500"/>
                            </p:stCondLst>
                            <p:childTnLst>
                              <p:par>
                                <p:cTn id="5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4000"/>
                            </p:stCondLst>
                            <p:childTnLst>
                              <p:par>
                                <p:cTn id="5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4500"/>
                            </p:stCondLst>
                            <p:childTnLst>
                              <p:par>
                                <p:cTn id="6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5000"/>
                            </p:stCondLst>
                            <p:childTnLst>
                              <p:par>
                                <p:cTn id="6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7000"/>
                            </p:stCondLst>
                            <p:childTnLst>
                              <p:par>
                                <p:cTn id="7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7500"/>
                            </p:stCondLst>
                            <p:childTnLst>
                              <p:par>
                                <p:cTn id="7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9500"/>
                            </p:stCondLst>
                            <p:childTnLst>
                              <p:par>
                                <p:cTn id="7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0"/>
                            </p:stCondLst>
                            <p:childTnLst>
                              <p:par>
                                <p:cTn id="8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500"/>
                            </p:stCondLst>
                            <p:childTnLst>
                              <p:par>
                                <p:cTn id="8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1000"/>
                            </p:stCondLst>
                            <p:childTnLst>
                              <p:par>
                                <p:cTn id="9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3000"/>
                            </p:stCondLst>
                            <p:childTnLst>
                              <p:par>
                                <p:cTn id="9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5000"/>
                            </p:stCondLst>
                            <p:childTnLst>
                              <p:par>
                                <p:cTn id="9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5500"/>
                            </p:stCondLst>
                            <p:childTnLst>
                              <p:par>
                                <p:cTn id="10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6000"/>
                            </p:stCondLst>
                            <p:childTnLst>
                              <p:par>
                                <p:cTn id="10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6500"/>
                            </p:stCondLst>
                            <p:childTnLst>
                              <p:par>
                                <p:cTn id="11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9000"/>
                            </p:stCondLst>
                            <p:childTnLst>
                              <p:par>
                                <p:cTn id="11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9500"/>
                            </p:stCondLst>
                            <p:childTnLst>
                              <p:par>
                                <p:cTn id="12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30000"/>
                            </p:stCondLst>
                            <p:childTnLst>
                              <p:par>
                                <p:cTn id="12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30500"/>
                            </p:stCondLst>
                            <p:childTnLst>
                              <p:par>
                                <p:cTn id="13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32500"/>
                            </p:stCondLst>
                            <p:childTnLst>
                              <p:par>
                                <p:cTn id="13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33000"/>
                            </p:stCondLst>
                            <p:childTnLst>
                              <p:par>
                                <p:cTn id="13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33500"/>
                            </p:stCondLst>
                            <p:childTnLst>
                              <p:par>
                                <p:cTn id="14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34000"/>
                            </p:stCondLst>
                            <p:childTnLst>
                              <p:par>
                                <p:cTn id="14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34500"/>
                            </p:stCondLst>
                            <p:childTnLst>
                              <p:par>
                                <p:cTn id="15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36500"/>
                            </p:stCondLst>
                            <p:childTnLst>
                              <p:par>
                                <p:cTn id="15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37000"/>
                            </p:stCondLst>
                            <p:childTnLst>
                              <p:par>
                                <p:cTn id="15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37500"/>
                            </p:stCondLst>
                            <p:childTnLst>
                              <p:par>
                                <p:cTn id="16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38000"/>
                            </p:stCondLst>
                            <p:childTnLst>
                              <p:par>
                                <p:cTn id="16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38500"/>
                            </p:stCondLst>
                            <p:childTnLst>
                              <p:par>
                                <p:cTn id="17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39000"/>
                            </p:stCondLst>
                            <p:childTnLst>
                              <p:par>
                                <p:cTn id="17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39500"/>
                            </p:stCondLst>
                            <p:childTnLst>
                              <p:par>
                                <p:cTn id="17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40000"/>
                            </p:stCondLst>
                            <p:childTnLst>
                              <p:par>
                                <p:cTn id="18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40500"/>
                            </p:stCondLst>
                            <p:childTnLst>
                              <p:par>
                                <p:cTn id="18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41000"/>
                            </p:stCondLst>
                            <p:childTnLst>
                              <p:par>
                                <p:cTn id="19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1500"/>
                            </p:stCondLst>
                            <p:childTnLst>
                              <p:par>
                                <p:cTn id="19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42000"/>
                            </p:stCondLst>
                            <p:childTnLst>
                              <p:par>
                                <p:cTn id="19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42500"/>
                            </p:stCondLst>
                            <p:childTnLst>
                              <p:par>
                                <p:cTn id="20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43000"/>
                            </p:stCondLst>
                            <p:childTnLst>
                              <p:par>
                                <p:cTn id="20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43500"/>
                            </p:stCondLst>
                            <p:childTnLst>
                              <p:par>
                                <p:cTn id="21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44000"/>
                            </p:stCondLst>
                            <p:childTnLst>
                              <p:par>
                                <p:cTn id="21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44500"/>
                            </p:stCondLst>
                            <p:childTnLst>
                              <p:par>
                                <p:cTn id="21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45000"/>
                            </p:stCondLst>
                            <p:childTnLst>
                              <p:par>
                                <p:cTn id="22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45500"/>
                            </p:stCondLst>
                            <p:childTnLst>
                              <p:par>
                                <p:cTn id="22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6000"/>
                            </p:stCondLst>
                            <p:childTnLst>
                              <p:par>
                                <p:cTn id="23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46500"/>
                            </p:stCondLst>
                            <p:childTnLst>
                              <p:par>
                                <p:cTn id="23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>
                            <p:stCondLst>
                              <p:cond delay="47000"/>
                            </p:stCondLst>
                            <p:childTnLst>
                              <p:par>
                                <p:cTn id="23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1" fill="hold">
                            <p:stCondLst>
                              <p:cond delay="47500"/>
                            </p:stCondLst>
                            <p:childTnLst>
                              <p:par>
                                <p:cTn id="24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48000"/>
                            </p:stCondLst>
                            <p:childTnLst>
                              <p:par>
                                <p:cTn id="24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9" fill="hold">
                            <p:stCondLst>
                              <p:cond delay="48500"/>
                            </p:stCondLst>
                            <p:childTnLst>
                              <p:par>
                                <p:cTn id="25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49000"/>
                            </p:stCondLst>
                            <p:childTnLst>
                              <p:par>
                                <p:cTn id="25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49500"/>
                            </p:stCondLst>
                            <p:childTnLst>
                              <p:par>
                                <p:cTn id="25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1" fill="hold">
                            <p:stCondLst>
                              <p:cond delay="50000"/>
                            </p:stCondLst>
                            <p:childTnLst>
                              <p:par>
                                <p:cTn id="26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50500"/>
                            </p:stCondLst>
                            <p:childTnLst>
                              <p:par>
                                <p:cTn id="26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9" fill="hold">
                            <p:stCondLst>
                              <p:cond delay="51000"/>
                            </p:stCondLst>
                            <p:childTnLst>
                              <p:par>
                                <p:cTn id="27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3" fill="hold">
                            <p:stCondLst>
                              <p:cond delay="51500"/>
                            </p:stCondLst>
                            <p:childTnLst>
                              <p:par>
                                <p:cTn id="27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7" fill="hold">
                            <p:stCondLst>
                              <p:cond delay="52000"/>
                            </p:stCondLst>
                            <p:childTnLst>
                              <p:par>
                                <p:cTn id="27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1" fill="hold">
                            <p:stCondLst>
                              <p:cond delay="52500"/>
                            </p:stCondLst>
                            <p:childTnLst>
                              <p:par>
                                <p:cTn id="28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5" fill="hold">
                            <p:stCondLst>
                              <p:cond delay="53000"/>
                            </p:stCondLst>
                            <p:childTnLst>
                              <p:par>
                                <p:cTn id="28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53500"/>
                            </p:stCondLst>
                            <p:childTnLst>
                              <p:par>
                                <p:cTn id="29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54000"/>
                            </p:stCondLst>
                            <p:childTnLst>
                              <p:par>
                                <p:cTn id="29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7" fill="hold">
                            <p:stCondLst>
                              <p:cond delay="54500"/>
                            </p:stCondLst>
                            <p:childTnLst>
                              <p:par>
                                <p:cTn id="29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55000"/>
                            </p:stCondLst>
                            <p:childTnLst>
                              <p:par>
                                <p:cTn id="30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5" fill="hold">
                            <p:stCondLst>
                              <p:cond delay="55500"/>
                            </p:stCondLst>
                            <p:childTnLst>
                              <p:par>
                                <p:cTn id="30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9" fill="hold">
                            <p:stCondLst>
                              <p:cond delay="56000"/>
                            </p:stCondLst>
                            <p:childTnLst>
                              <p:par>
                                <p:cTn id="31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3" fill="hold">
                            <p:stCondLst>
                              <p:cond delay="56500"/>
                            </p:stCondLst>
                            <p:childTnLst>
                              <p:par>
                                <p:cTn id="31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7" fill="hold">
                            <p:stCondLst>
                              <p:cond delay="57000"/>
                            </p:stCondLst>
                            <p:childTnLst>
                              <p:par>
                                <p:cTn id="31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1" fill="hold">
                            <p:stCondLst>
                              <p:cond delay="57500"/>
                            </p:stCondLst>
                            <p:childTnLst>
                              <p:par>
                                <p:cTn id="32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5" fill="hold">
                            <p:stCondLst>
                              <p:cond delay="58000"/>
                            </p:stCondLst>
                            <p:childTnLst>
                              <p:par>
                                <p:cTn id="32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9" fill="hold">
                            <p:stCondLst>
                              <p:cond delay="58500"/>
                            </p:stCondLst>
                            <p:childTnLst>
                              <p:par>
                                <p:cTn id="33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3" fill="hold">
                            <p:stCondLst>
                              <p:cond delay="59000"/>
                            </p:stCondLst>
                            <p:childTnLst>
                              <p:par>
                                <p:cTn id="33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59500"/>
                            </p:stCondLst>
                            <p:childTnLst>
                              <p:par>
                                <p:cTn id="33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60000"/>
                            </p:stCondLst>
                            <p:childTnLst>
                              <p:par>
                                <p:cTn id="342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3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5" fill="hold">
                            <p:stCondLst>
                              <p:cond delay="60500"/>
                            </p:stCondLst>
                            <p:childTnLst>
                              <p:par>
                                <p:cTn id="34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9" fill="hold">
                            <p:stCondLst>
                              <p:cond delay="61000"/>
                            </p:stCondLst>
                            <p:childTnLst>
                              <p:par>
                                <p:cTn id="35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3" fill="hold">
                            <p:stCondLst>
                              <p:cond delay="61500"/>
                            </p:stCondLst>
                            <p:childTnLst>
                              <p:par>
                                <p:cTn id="354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7" fill="hold">
                            <p:stCondLst>
                              <p:cond delay="62000"/>
                            </p:stCondLst>
                            <p:childTnLst>
                              <p:par>
                                <p:cTn id="358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4370"/>
            <a:ext cx="9180769" cy="6853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Kosoúhelník 3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4302544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Kosoúhelník 90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41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VODY Ž\čolek ob. 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489" y="31722"/>
            <a:ext cx="9178489" cy="688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65038" y="2398233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RYBY\sumec velká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279" y="0"/>
            <a:ext cx="92457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41655" y="2381287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POLE Ž\bažant ob.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554" y="-1"/>
            <a:ext cx="9173554" cy="688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48339" y="250096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VODY Ž\užovka obojková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418" y="58719"/>
            <a:ext cx="9166418" cy="6826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65317" y="23827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POLE Ž\zajíc polní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289" y="0"/>
            <a:ext cx="92537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5" y="247441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617" y="0"/>
            <a:ext cx="9276522" cy="6957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48339" y="245864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64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PC-0C4S\Desktop\wikimedia POLE Ž\mand.br.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6106"/>
            <a:ext cx="9153669" cy="685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57711" y="2497389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RYBY\okoun říční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" y="0"/>
            <a:ext cx="918481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36"/>
            <a:ext cx="9216212" cy="6861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57713" y="247760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889"/>
            <a:ext cx="9144000" cy="6871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0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VODY Ž\ledňáček ř.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5" y="0"/>
            <a:ext cx="922148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9" y="0"/>
            <a:ext cx="924795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4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36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VODY Ž\potápník 3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5007"/>
            <a:ext cx="9144000" cy="6918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4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0942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4" y="2497391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30427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48339" y="250824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3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C-0C4S\Desktop\wikimedia VODY Ž\bobr evr.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457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92803" y="24725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94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99392"/>
            <a:ext cx="9276523" cy="6957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Kosoúhelník 2"/>
          <p:cNvSpPr/>
          <p:nvPr/>
        </p:nvSpPr>
        <p:spPr>
          <a:xfrm rot="16579531">
            <a:off x="-305521" y="253449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osoúhelník 3"/>
          <p:cNvSpPr/>
          <p:nvPr/>
        </p:nvSpPr>
        <p:spPr>
          <a:xfrm rot="16579531">
            <a:off x="63058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6579531">
            <a:off x="1566687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 rot="16579531">
            <a:off x="2502791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 rot="16579531">
            <a:off x="4285633" y="2528812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 rot="16579531">
            <a:off x="-529529" y="339858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rot="16579531">
            <a:off x="40657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osoúhelník 9"/>
          <p:cNvSpPr/>
          <p:nvPr/>
        </p:nvSpPr>
        <p:spPr>
          <a:xfrm rot="16579531">
            <a:off x="134267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 rot="16579531">
            <a:off x="227878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 rot="16579531">
            <a:off x="321488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 rot="16579531">
            <a:off x="415099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úhelník 13"/>
          <p:cNvSpPr/>
          <p:nvPr/>
        </p:nvSpPr>
        <p:spPr>
          <a:xfrm rot="16579531">
            <a:off x="5087095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 rot="16579531">
            <a:off x="6023199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osoúhelník 15"/>
          <p:cNvSpPr/>
          <p:nvPr/>
        </p:nvSpPr>
        <p:spPr>
          <a:xfrm rot="16579531">
            <a:off x="6959303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 rot="16579531">
            <a:off x="7895407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16579531">
            <a:off x="8831511" y="339290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6579531">
            <a:off x="-745553" y="426268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6579531">
            <a:off x="181178" y="424096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6579531">
            <a:off x="112665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6579531">
            <a:off x="206275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16579531">
            <a:off x="299886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osoúhelník 23"/>
          <p:cNvSpPr/>
          <p:nvPr/>
        </p:nvSpPr>
        <p:spPr>
          <a:xfrm rot="16579531">
            <a:off x="393496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osoúhelník 24"/>
          <p:cNvSpPr/>
          <p:nvPr/>
        </p:nvSpPr>
        <p:spPr>
          <a:xfrm rot="16579531">
            <a:off x="4871071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6579531">
            <a:off x="5807175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osoúhelník 26"/>
          <p:cNvSpPr/>
          <p:nvPr/>
        </p:nvSpPr>
        <p:spPr>
          <a:xfrm rot="16579531">
            <a:off x="6743279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osoúhelník 27"/>
          <p:cNvSpPr/>
          <p:nvPr/>
        </p:nvSpPr>
        <p:spPr>
          <a:xfrm rot="16579531">
            <a:off x="7679383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osoúhelník 28"/>
          <p:cNvSpPr/>
          <p:nvPr/>
        </p:nvSpPr>
        <p:spPr>
          <a:xfrm rot="16579531">
            <a:off x="8615487" y="425700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osoúhelník 29"/>
          <p:cNvSpPr/>
          <p:nvPr/>
        </p:nvSpPr>
        <p:spPr>
          <a:xfrm rot="16579531">
            <a:off x="-953593" y="512678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osoúhelník 30"/>
          <p:cNvSpPr/>
          <p:nvPr/>
        </p:nvSpPr>
        <p:spPr>
          <a:xfrm rot="16579531">
            <a:off x="-1748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 rot="16579531">
            <a:off x="91861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 rot="16579531">
            <a:off x="185471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6579531">
            <a:off x="279082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úhelník 34"/>
          <p:cNvSpPr/>
          <p:nvPr/>
        </p:nvSpPr>
        <p:spPr>
          <a:xfrm rot="16579531">
            <a:off x="372692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16579531">
            <a:off x="4663031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16579531">
            <a:off x="5599135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 rot="16579531">
            <a:off x="6535239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 rot="16579531">
            <a:off x="7471343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 rot="16579531">
            <a:off x="8407447" y="512110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úhelník 40"/>
          <p:cNvSpPr/>
          <p:nvPr/>
        </p:nvSpPr>
        <p:spPr>
          <a:xfrm rot="16579531">
            <a:off x="-1169617" y="59908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 rot="16579531">
            <a:off x="-23351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6579531">
            <a:off x="70259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 rot="16579531">
            <a:off x="163869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16579531">
            <a:off x="257479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 rot="16579531">
            <a:off x="351090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16579531">
            <a:off x="4447007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osoúhelník 47"/>
          <p:cNvSpPr/>
          <p:nvPr/>
        </p:nvSpPr>
        <p:spPr>
          <a:xfrm rot="16579531">
            <a:off x="5383111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 rot="16579531">
            <a:off x="6319215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osoúhelník 49"/>
          <p:cNvSpPr/>
          <p:nvPr/>
        </p:nvSpPr>
        <p:spPr>
          <a:xfrm rot="16579531">
            <a:off x="7255319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osoúhelník 50"/>
          <p:cNvSpPr/>
          <p:nvPr/>
        </p:nvSpPr>
        <p:spPr>
          <a:xfrm rot="16579531">
            <a:off x="8191423" y="598519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 rot="16579531">
            <a:off x="227845" y="-15554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6579531">
            <a:off x="116394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osoúhelník 53"/>
          <p:cNvSpPr/>
          <p:nvPr/>
        </p:nvSpPr>
        <p:spPr>
          <a:xfrm rot="16579531">
            <a:off x="210005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6579531">
            <a:off x="303615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16579531">
            <a:off x="397226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6579531">
            <a:off x="490836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 rot="16579531">
            <a:off x="5844469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osoúhelník 58"/>
          <p:cNvSpPr/>
          <p:nvPr/>
        </p:nvSpPr>
        <p:spPr>
          <a:xfrm rot="16579531">
            <a:off x="6780573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osoúhelník 59"/>
          <p:cNvSpPr/>
          <p:nvPr/>
        </p:nvSpPr>
        <p:spPr>
          <a:xfrm rot="16579531">
            <a:off x="7716677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 rot="16579531">
            <a:off x="8652781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osoúhelník 61"/>
          <p:cNvSpPr/>
          <p:nvPr/>
        </p:nvSpPr>
        <p:spPr>
          <a:xfrm rot="16579531">
            <a:off x="9588885" y="-16122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osoúhelník 62"/>
          <p:cNvSpPr/>
          <p:nvPr/>
        </p:nvSpPr>
        <p:spPr>
          <a:xfrm rot="16579531">
            <a:off x="19805" y="75885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 rot="16579531">
            <a:off x="95590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Kosoúhelník 64"/>
          <p:cNvSpPr/>
          <p:nvPr/>
        </p:nvSpPr>
        <p:spPr>
          <a:xfrm rot="16579531">
            <a:off x="189201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osoúhelník 65"/>
          <p:cNvSpPr/>
          <p:nvPr/>
        </p:nvSpPr>
        <p:spPr>
          <a:xfrm rot="16579531">
            <a:off x="282811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 rot="16579531">
            <a:off x="376422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osoúhelník 67"/>
          <p:cNvSpPr/>
          <p:nvPr/>
        </p:nvSpPr>
        <p:spPr>
          <a:xfrm rot="16579531">
            <a:off x="470032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osoúhelník 68"/>
          <p:cNvSpPr/>
          <p:nvPr/>
        </p:nvSpPr>
        <p:spPr>
          <a:xfrm rot="16579531">
            <a:off x="5636429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 rot="16579531">
            <a:off x="6572533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osoúhelník 70"/>
          <p:cNvSpPr/>
          <p:nvPr/>
        </p:nvSpPr>
        <p:spPr>
          <a:xfrm rot="16579531">
            <a:off x="7508637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osoúhelník 71"/>
          <p:cNvSpPr/>
          <p:nvPr/>
        </p:nvSpPr>
        <p:spPr>
          <a:xfrm rot="16579531">
            <a:off x="8444741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 rot="16579531">
            <a:off x="9380845" y="7531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osoúhelník 73"/>
          <p:cNvSpPr/>
          <p:nvPr/>
        </p:nvSpPr>
        <p:spPr>
          <a:xfrm rot="16579531">
            <a:off x="-204203" y="163897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osoúhelník 74"/>
          <p:cNvSpPr/>
          <p:nvPr/>
        </p:nvSpPr>
        <p:spPr>
          <a:xfrm rot="16579531">
            <a:off x="73190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 rot="16579531">
            <a:off x="166800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osoúhelník 76"/>
          <p:cNvSpPr/>
          <p:nvPr/>
        </p:nvSpPr>
        <p:spPr>
          <a:xfrm rot="16579531">
            <a:off x="260410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osoúhelník 77"/>
          <p:cNvSpPr/>
          <p:nvPr/>
        </p:nvSpPr>
        <p:spPr>
          <a:xfrm rot="16579531">
            <a:off x="354021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 rot="16579531">
            <a:off x="447631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Kosoúhelník 79"/>
          <p:cNvSpPr/>
          <p:nvPr/>
        </p:nvSpPr>
        <p:spPr>
          <a:xfrm rot="16579531">
            <a:off x="5412421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Kosoúhelník 80"/>
          <p:cNvSpPr/>
          <p:nvPr/>
        </p:nvSpPr>
        <p:spPr>
          <a:xfrm rot="16579531">
            <a:off x="6348525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Kosoúhelník 81"/>
          <p:cNvSpPr/>
          <p:nvPr/>
        </p:nvSpPr>
        <p:spPr>
          <a:xfrm rot="16579531">
            <a:off x="7284629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Kosoúhelník 82"/>
          <p:cNvSpPr/>
          <p:nvPr/>
        </p:nvSpPr>
        <p:spPr>
          <a:xfrm rot="16579531">
            <a:off x="8220733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 rot="16579531">
            <a:off x="9156837" y="1633294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osoúhelník 84"/>
          <p:cNvSpPr/>
          <p:nvPr/>
        </p:nvSpPr>
        <p:spPr>
          <a:xfrm rot="16579531">
            <a:off x="333217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osoúhelník 85"/>
          <p:cNvSpPr/>
          <p:nvPr/>
        </p:nvSpPr>
        <p:spPr>
          <a:xfrm rot="16579531">
            <a:off x="5204381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osoúhelník 86"/>
          <p:cNvSpPr/>
          <p:nvPr/>
        </p:nvSpPr>
        <p:spPr>
          <a:xfrm rot="16579531">
            <a:off x="6140485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osoúhelník 87"/>
          <p:cNvSpPr/>
          <p:nvPr/>
        </p:nvSpPr>
        <p:spPr>
          <a:xfrm rot="16579531">
            <a:off x="7076589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Kosoúhelník 88"/>
          <p:cNvSpPr/>
          <p:nvPr/>
        </p:nvSpPr>
        <p:spPr>
          <a:xfrm rot="16579531">
            <a:off x="8012693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osoúhelník 89"/>
          <p:cNvSpPr/>
          <p:nvPr/>
        </p:nvSpPr>
        <p:spPr>
          <a:xfrm rot="16579531">
            <a:off x="8948797" y="2497390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14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500"/>
                            </p:stCondLst>
                            <p:childTnLst>
                              <p:par>
                                <p:cTn id="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500"/>
                            </p:stCondLst>
                            <p:childTnLst>
                              <p:par>
                                <p:cTn id="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9000"/>
                            </p:stCondLst>
                            <p:childTnLst>
                              <p:par>
                                <p:cTn id="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3000"/>
                            </p:stCondLst>
                            <p:childTnLst>
                              <p:par>
                                <p:cTn id="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500"/>
                            </p:stCondLst>
                            <p:childTnLst>
                              <p:par>
                                <p:cTn id="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4500"/>
                            </p:stCondLst>
                            <p:childTnLst>
                              <p:par>
                                <p:cTn id="1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5000"/>
                            </p:stCondLst>
                            <p:childTnLst>
                              <p:par>
                                <p:cTn id="1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0"/>
                            </p:stCondLst>
                            <p:childTnLst>
                              <p:par>
                                <p:cTn id="1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75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8500"/>
                            </p:stCondLst>
                            <p:childTnLst>
                              <p:par>
                                <p:cTn id="1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0500"/>
                            </p:stCondLst>
                            <p:childTnLst>
                              <p:par>
                                <p:cTn id="1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1500"/>
                            </p:stCondLst>
                            <p:childTnLst>
                              <p:par>
                                <p:cTn id="1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2500"/>
                            </p:stCondLst>
                            <p:childTnLst>
                              <p:par>
                                <p:cTn id="1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4500"/>
                            </p:stCondLst>
                            <p:childTnLst>
                              <p:par>
                                <p:cTn id="1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500"/>
                            </p:stCondLst>
                            <p:childTnLst>
                              <p:par>
                                <p:cTn id="1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36500"/>
                            </p:stCondLst>
                            <p:childTnLst>
                              <p:par>
                                <p:cTn id="1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7000"/>
                            </p:stCondLst>
                            <p:childTnLst>
                              <p:par>
                                <p:cTn id="1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7500"/>
                            </p:stCondLst>
                            <p:childTnLst>
                              <p:par>
                                <p:cTn id="1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8000"/>
                            </p:stCondLst>
                            <p:childTnLst>
                              <p:par>
                                <p:cTn id="1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8500"/>
                            </p:stCondLst>
                            <p:childTnLst>
                              <p:par>
                                <p:cTn id="1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9000"/>
                            </p:stCondLst>
                            <p:childTnLst>
                              <p:par>
                                <p:cTn id="1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39500"/>
                            </p:stCondLst>
                            <p:childTnLst>
                              <p:par>
                                <p:cTn id="1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1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0500"/>
                            </p:stCondLst>
                            <p:childTnLst>
                              <p:par>
                                <p:cTn id="1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1000"/>
                            </p:stCondLst>
                            <p:childTnLst>
                              <p:par>
                                <p:cTn id="2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41500"/>
                            </p:stCondLst>
                            <p:childTnLst>
                              <p:par>
                                <p:cTn id="2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42000"/>
                            </p:stCondLst>
                            <p:childTnLst>
                              <p:par>
                                <p:cTn id="2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2500"/>
                            </p:stCondLst>
                            <p:childTnLst>
                              <p:par>
                                <p:cTn id="2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43000"/>
                            </p:stCondLst>
                            <p:childTnLst>
                              <p:par>
                                <p:cTn id="2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2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44000"/>
                            </p:stCondLst>
                            <p:childTnLst>
                              <p:par>
                                <p:cTn id="2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44500"/>
                            </p:stCondLst>
                            <p:childTnLst>
                              <p:par>
                                <p:cTn id="2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45000"/>
                            </p:stCondLst>
                            <p:childTnLst>
                              <p:par>
                                <p:cTn id="2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45500"/>
                            </p:stCondLst>
                            <p:childTnLst>
                              <p:par>
                                <p:cTn id="2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46000"/>
                            </p:stCondLst>
                            <p:childTnLst>
                              <p:par>
                                <p:cTn id="2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46500"/>
                            </p:stCondLst>
                            <p:childTnLst>
                              <p:par>
                                <p:cTn id="2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47000"/>
                            </p:stCondLst>
                            <p:childTnLst>
                              <p:par>
                                <p:cTn id="2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47500"/>
                            </p:stCondLst>
                            <p:childTnLst>
                              <p:par>
                                <p:cTn id="2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48000"/>
                            </p:stCondLst>
                            <p:childTnLst>
                              <p:par>
                                <p:cTn id="25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48500"/>
                            </p:stCondLst>
                            <p:childTnLst>
                              <p:par>
                                <p:cTn id="26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6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49500"/>
                            </p:stCondLst>
                            <p:childTnLst>
                              <p:par>
                                <p:cTn id="26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50000"/>
                            </p:stCondLst>
                            <p:childTnLst>
                              <p:par>
                                <p:cTn id="27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50500"/>
                            </p:stCondLst>
                            <p:childTnLst>
                              <p:par>
                                <p:cTn id="27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51000"/>
                            </p:stCondLst>
                            <p:childTnLst>
                              <p:par>
                                <p:cTn id="28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51500"/>
                            </p:stCondLst>
                            <p:childTnLst>
                              <p:par>
                                <p:cTn id="28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2000"/>
                            </p:stCondLst>
                            <p:childTnLst>
                              <p:par>
                                <p:cTn id="28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52500"/>
                            </p:stCondLst>
                            <p:childTnLst>
                              <p:par>
                                <p:cTn id="29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3000"/>
                            </p:stCondLst>
                            <p:childTnLst>
                              <p:par>
                                <p:cTn id="29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53500"/>
                            </p:stCondLst>
                            <p:childTnLst>
                              <p:par>
                                <p:cTn id="30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54000"/>
                            </p:stCondLst>
                            <p:childTnLst>
                              <p:par>
                                <p:cTn id="30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4500"/>
                            </p:stCondLst>
                            <p:childTnLst>
                              <p:par>
                                <p:cTn id="30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55000"/>
                            </p:stCondLst>
                            <p:childTnLst>
                              <p:par>
                                <p:cTn id="31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55500"/>
                            </p:stCondLst>
                            <p:childTnLst>
                              <p:par>
                                <p:cTn id="3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6000"/>
                            </p:stCondLst>
                            <p:childTnLst>
                              <p:par>
                                <p:cTn id="32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56500"/>
                            </p:stCondLst>
                            <p:childTnLst>
                              <p:par>
                                <p:cTn id="32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7000"/>
                            </p:stCondLst>
                            <p:childTnLst>
                              <p:par>
                                <p:cTn id="32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57500"/>
                            </p:stCondLst>
                            <p:childTnLst>
                              <p:par>
                                <p:cTn id="33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58000"/>
                            </p:stCondLst>
                            <p:childTnLst>
                              <p:par>
                                <p:cTn id="33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58500"/>
                            </p:stCondLst>
                            <p:childTnLst>
                              <p:par>
                                <p:cTn id="341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59000"/>
                            </p:stCondLst>
                            <p:childTnLst>
                              <p:par>
                                <p:cTn id="345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4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9500"/>
                            </p:stCondLst>
                            <p:childTnLst>
                              <p:par>
                                <p:cTn id="349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353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5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247</Words>
  <Application>Microsoft Office PowerPoint</Application>
  <PresentationFormat>Předvádění na obrazovce (4:3)</PresentationFormat>
  <Paragraphs>28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Motiv sady Office</vt:lpstr>
      <vt:lpstr>Odkrývačka živočichové</vt:lpstr>
      <vt:lpstr>Odkrývačka živočichové</vt:lpstr>
      <vt:lpstr>ODKRÝVAČKA  ŽIVOČICHOVÉ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ODKRÝVAČKA  ŽIVOČICHOVÉ</dc:title>
  <dc:creator>PC-0C4S</dc:creator>
  <cp:lastModifiedBy>PC-0C4S</cp:lastModifiedBy>
  <cp:revision>14</cp:revision>
  <dcterms:created xsi:type="dcterms:W3CDTF">2012-05-08T12:43:07Z</dcterms:created>
  <dcterms:modified xsi:type="dcterms:W3CDTF">2012-07-16T09:00:38Z</dcterms:modified>
</cp:coreProperties>
</file>