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5" r:id="rId3"/>
    <p:sldId id="274" r:id="rId4"/>
    <p:sldId id="256" r:id="rId5"/>
    <p:sldId id="260" r:id="rId6"/>
    <p:sldId id="257" r:id="rId7"/>
    <p:sldId id="258" r:id="rId8"/>
    <p:sldId id="262" r:id="rId9"/>
    <p:sldId id="263" r:id="rId10"/>
    <p:sldId id="259" r:id="rId11"/>
    <p:sldId id="264" r:id="rId12"/>
    <p:sldId id="265" r:id="rId13"/>
    <p:sldId id="266" r:id="rId14"/>
    <p:sldId id="267" r:id="rId15"/>
    <p:sldId id="268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2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64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971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1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248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64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401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76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104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99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73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44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5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81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529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5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405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34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25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1216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17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419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70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E793D-9530-4152-875E-7164FB431C28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39261-13BC-4D44-B865-A98A56DFB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76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45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7/Nuphar_lutea-2.jpg?uselang=cs" TargetMode="External"/><Relationship Id="rId13" Type="http://schemas.openxmlformats.org/officeDocument/2006/relationships/hyperlink" Target="http://upload.wikimedia.org/wikipedia/commons/7/7d/Malina.jpg" TargetMode="External"/><Relationship Id="rId3" Type="http://schemas.openxmlformats.org/officeDocument/2006/relationships/hyperlink" Target="http://www.biolib.cz/cz/taxonimage/id50340/?taxonid=40766" TargetMode="External"/><Relationship Id="rId7" Type="http://schemas.openxmlformats.org/officeDocument/2006/relationships/hyperlink" Target="http://www1.lf1.cuni.cz/~kocna/flowr_my/p8019373_t.jpg" TargetMode="External"/><Relationship Id="rId12" Type="http://schemas.openxmlformats.org/officeDocument/2006/relationships/hyperlink" Target="http://upload.wikimedia.org/wikipedia/commons/b/b8/Tussilago_farfara_whole.png?uselang=cs" TargetMode="External"/><Relationship Id="rId2" Type="http://schemas.openxmlformats.org/officeDocument/2006/relationships/hyperlink" Target="http://upload.wikimedia.org/wikipedia/commons/d/de/XN_Centaurea_cyanus_00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7/70/Taxusvruchten.JPG?uselang=cs" TargetMode="External"/><Relationship Id="rId11" Type="http://schemas.openxmlformats.org/officeDocument/2006/relationships/hyperlink" Target="http://www.kvetyazahrada.sk/sites/default/files/databaza_rastlin/Capsicum_annuum.jpg" TargetMode="External"/><Relationship Id="rId5" Type="http://schemas.openxmlformats.org/officeDocument/2006/relationships/hyperlink" Target="http://upload.wikimedia.org/wikipedia/commons/c/c6/CornPoppies.JPG?uselang=cs" TargetMode="External"/><Relationship Id="rId15" Type="http://schemas.openxmlformats.org/officeDocument/2006/relationships/image" Target="../media/image1.png"/><Relationship Id="rId10" Type="http://schemas.openxmlformats.org/officeDocument/2006/relationships/hyperlink" Target="http://upload.wikimedia.org/wikipedia/commons/8/89/2-fleurs-lotus.jpg?uselang=cs" TargetMode="External"/><Relationship Id="rId4" Type="http://schemas.openxmlformats.org/officeDocument/2006/relationships/hyperlink" Target="http://upload.wikimedia.org/wikipedia/commons/d/d6/10_kwietnia_2009_r._Zawilec_gajowy_033.jpg?uselang=cs" TargetMode="External"/><Relationship Id="rId9" Type="http://schemas.openxmlformats.org/officeDocument/2006/relationships/hyperlink" Target="http://upload.wikimedia.org/wikipedia/commons/1/15/Lumikello.jpg?uselang=cs" TargetMode="External"/><Relationship Id="rId14" Type="http://schemas.openxmlformats.org/officeDocument/2006/relationships/hyperlink" Target="http://upload.wikimedia.org/wikipedia/commons/b/b1/Myrtilles_sauvages_en_Ard%C3%A8che.JPG?uselang=c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00FF0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rostliny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VY_32_INOVACE_20_ODKRÝVAČKA ROSTLINY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20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Jméno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18. 3.  2012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slouží k procvičení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učiva o rostlinách a jejich zařazení do společenstev.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rostliny  společenstva polí, vod a lesa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666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00FF0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rostliny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http://upload.wikimedia.org/wikipedia/commons/d/de/XN_Centaurea_cyanus_00.jpg?uselang=cs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biolib.cz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taxonimage</a:t>
            </a:r>
            <a:r>
              <a:rPr lang="cs-CZ" sz="1600" dirty="0" smtClean="0">
                <a:hlinkClick r:id="rId3"/>
              </a:rPr>
              <a:t>/id50340/?</a:t>
            </a:r>
            <a:r>
              <a:rPr lang="cs-CZ" sz="1600" dirty="0" err="1" smtClean="0">
                <a:hlinkClick r:id="rId3"/>
              </a:rPr>
              <a:t>taxonid</a:t>
            </a:r>
            <a:r>
              <a:rPr lang="cs-CZ" sz="1600" dirty="0" smtClean="0">
                <a:hlinkClick r:id="rId3"/>
              </a:rPr>
              <a:t>=40766</a:t>
            </a:r>
            <a:r>
              <a:rPr lang="cs-CZ" sz="1600" dirty="0" smtClean="0"/>
              <a:t>,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http://upload.wikimedia.org/wikipedia/commons/d/d6/10_kwietnia_2009_r._Zawilec_gajowy_033.jpg?uselang=cs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http://upload.wikimedia.org/wikipedia/commons/c/c6/CornPoppies.JPG?uselang=cs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http://upload.wikimedia.org/wikipedia/commons/7/70/Taxusvruchten.JPG?uselang=cs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http://www1.lf1.cuni.cz/~</a:t>
            </a:r>
            <a:r>
              <a:rPr lang="cs-CZ" sz="1600" dirty="0" err="1" smtClean="0">
                <a:solidFill>
                  <a:prstClr val="black"/>
                </a:solidFill>
                <a:hlinkClick r:id="rId7"/>
              </a:rPr>
              <a:t>kocna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/</a:t>
            </a:r>
            <a:r>
              <a:rPr lang="cs-CZ" sz="1600" dirty="0" err="1" smtClean="0">
                <a:solidFill>
                  <a:prstClr val="black"/>
                </a:solidFill>
                <a:hlinkClick r:id="rId7"/>
              </a:rPr>
              <a:t>flowr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_my/p8019373_</a:t>
            </a:r>
            <a:r>
              <a:rPr lang="cs-CZ" sz="1600" dirty="0" err="1" smtClean="0">
                <a:solidFill>
                  <a:prstClr val="black"/>
                </a:solidFill>
                <a:hlinkClick r:id="rId7"/>
              </a:rPr>
              <a:t>t.jpg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http://upload.wikimedia.org/wikipedia/commons/3/37/Nuphar_lutea-2.jpg?uselang=cs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http://upload.wikimedia.org/wikipedia/commons/1/15/Lumikello.jpg?uselang=cs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  <a:hlinkClick r:id="rId10"/>
              </a:rPr>
              <a:t>http://upload.wikimedia.org/wikipedia/commons/8/89/2-fleurs-lotus.jpg?uselang=cs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kvetyazahrada.sk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sites</a:t>
            </a:r>
            <a:r>
              <a:rPr lang="cs-CZ" sz="1600" dirty="0" smtClean="0">
                <a:hlinkClick r:id="rId11"/>
              </a:rPr>
              <a:t>/default/</a:t>
            </a:r>
            <a:r>
              <a:rPr lang="cs-CZ" sz="1600" dirty="0" err="1" smtClean="0">
                <a:hlinkClick r:id="rId11"/>
              </a:rPr>
              <a:t>files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databaza</a:t>
            </a:r>
            <a:r>
              <a:rPr lang="cs-CZ" sz="1600" dirty="0" smtClean="0">
                <a:hlinkClick r:id="rId11"/>
              </a:rPr>
              <a:t>_</a:t>
            </a:r>
            <a:r>
              <a:rPr lang="cs-CZ" sz="1600" dirty="0" err="1" smtClean="0">
                <a:hlinkClick r:id="rId11"/>
              </a:rPr>
              <a:t>rastlin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Capsicum</a:t>
            </a:r>
            <a:r>
              <a:rPr lang="cs-CZ" sz="1600" dirty="0" smtClean="0">
                <a:hlinkClick r:id="rId11"/>
              </a:rPr>
              <a:t>_</a:t>
            </a:r>
            <a:r>
              <a:rPr lang="cs-CZ" sz="1600" dirty="0" err="1" smtClean="0">
                <a:hlinkClick r:id="rId11"/>
              </a:rPr>
              <a:t>annuum.jpg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12"/>
              </a:rPr>
              <a:t>http://upload.wikimedia.org/wikipedia/commons/b/b8/Tussilago_farfara_whole.png?uselang=cs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13"/>
              </a:rPr>
              <a:t>http://upload.wikimedia.org/wikipedia/commons/7/7d/Malina.jpg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14"/>
              </a:rPr>
              <a:t>http://upload.wikimedia.org/wikipedia/commons/b/b1/Myrtilles_sauvages_en_Ard%C3%A8che.JPG?uselang=cs</a:t>
            </a:r>
            <a:r>
              <a:rPr lang="cs-CZ" sz="1600" dirty="0" smtClean="0"/>
              <a:t> 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endParaRPr lang="cs-CZ" sz="1600" b="1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6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3312367"/>
          </a:xfrm>
          <a:solidFill>
            <a:srgbClr val="00FF00"/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ODKRÝVAČKA </a:t>
            </a:r>
            <a:br>
              <a:rPr lang="cs-CZ" sz="7200" b="1" dirty="0" smtClean="0"/>
            </a:br>
            <a:r>
              <a:rPr lang="cs-CZ" sz="7200" b="1" dirty="0" smtClean="0"/>
              <a:t>ROSTLINY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09848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60648"/>
            <a:ext cx="7772400" cy="64807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1. Při odkrytí obrázku urči název rostliny.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2. Rozhodni, zda daná rostlina patří do společenstva: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tx1"/>
                </a:solidFill>
              </a:rPr>
              <a:t>polí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4000" b="1" dirty="0">
                <a:solidFill>
                  <a:schemeClr val="tx1"/>
                </a:solidFill>
              </a:rPr>
              <a:t>v</a:t>
            </a:r>
            <a:r>
              <a:rPr lang="cs-CZ" sz="4000" b="1" dirty="0" smtClean="0">
                <a:solidFill>
                  <a:schemeClr val="tx1"/>
                </a:solidFill>
              </a:rPr>
              <a:t>od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tx1"/>
                </a:solidFill>
              </a:rPr>
              <a:t>lesa</a:t>
            </a:r>
          </a:p>
          <a:p>
            <a:endParaRPr lang="cs-CZ" sz="4800" b="1" dirty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68097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294"/>
            <a:ext cx="9217025" cy="6838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2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lanum tuberosum - lilek brambo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-1860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-2738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-2738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-1860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-2738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-1860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-2715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-2715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-1609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-1359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-1609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4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4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45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12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12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573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573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576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573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573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572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573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573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12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12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093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573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573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12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5765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36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36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37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04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04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64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68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65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04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011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64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64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04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68364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3768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257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225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4111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257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28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25506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289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225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257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2573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73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466"/>
            <a:ext cx="6084168" cy="6825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42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42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rifolium pratense - jetel luč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4" y="27384"/>
            <a:ext cx="913587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PC-0C4S\Desktop\WIKIPEDIE\stulík žlutý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926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kvetyazahrada.sk/sites/default/files/databaza_rastlin/Capsicum_annuu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74"/>
            <a:ext cx="9197548" cy="684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PC-0C4S\Desktop\WIKIPEDIE\podběl lékařský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" y="0"/>
            <a:ext cx="9143644" cy="684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25374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1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6399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16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80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8549" y="320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44549" y="11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41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95960" y="342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52738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87960" y="16993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43560" y="14485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-8331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5657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8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2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00219" y="87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6219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33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876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44408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640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535230" y="875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-19073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492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97477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08927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5258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3347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423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16738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30425" y="2603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727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543970" y="2603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4959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571465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78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323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89148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087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679970" y="17399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60723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414231" y="2603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43970" y="1743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657" y="2607177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-908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864903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707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571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299465" y="3467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435465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832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868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143654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6632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8534476" y="3467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-19827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4417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696723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708173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08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3272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841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9956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152394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6720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543216" y="5195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444205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580205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977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1316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288394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8080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679216" y="43317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58020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464065" y="5195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543216" y="4334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903" y="5198948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727999" y="6068272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865657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586923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-9085" y="6071701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143489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26803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995285" y="6056090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436219" y="60595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8532536" y="60531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712558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851630" y="6056319"/>
            <a:ext cx="864000" cy="86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00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"/>
                            </p:stCondLst>
                            <p:childTnLst>
                              <p:par>
                                <p:cTn id="1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500"/>
                            </p:stCondLst>
                            <p:childTnLst>
                              <p:par>
                                <p:cTn id="1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9500"/>
                            </p:stCondLst>
                            <p:childTnLst>
                              <p:par>
                                <p:cTn id="1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1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1500"/>
                            </p:stCondLst>
                            <p:childTnLst>
                              <p:par>
                                <p:cTn id="1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1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14500"/>
                            </p:stCondLst>
                            <p:childTnLst>
                              <p:par>
                                <p:cTn id="1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15000"/>
                            </p:stCondLst>
                            <p:childTnLst>
                              <p:par>
                                <p:cTn id="1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6000"/>
                            </p:stCondLst>
                            <p:childTnLst>
                              <p:par>
                                <p:cTn id="1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6500"/>
                            </p:stCondLst>
                            <p:childTnLst>
                              <p:par>
                                <p:cTn id="2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7000"/>
                            </p:stCondLst>
                            <p:childTnLst>
                              <p:par>
                                <p:cTn id="2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8500"/>
                            </p:stCondLst>
                            <p:childTnLst>
                              <p:par>
                                <p:cTn id="2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23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19500"/>
                            </p:stCondLst>
                            <p:childTnLst>
                              <p:par>
                                <p:cTn id="23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4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25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21000"/>
                            </p:stCondLst>
                            <p:childTnLst>
                              <p:par>
                                <p:cTn id="2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1500"/>
                            </p:stCondLst>
                            <p:childTnLst>
                              <p:par>
                                <p:cTn id="26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22500"/>
                            </p:stCondLst>
                            <p:childTnLst>
                              <p:par>
                                <p:cTn id="27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3000"/>
                            </p:stCondLst>
                            <p:childTnLst>
                              <p:par>
                                <p:cTn id="28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23500"/>
                            </p:stCondLst>
                            <p:childTnLst>
                              <p:par>
                                <p:cTn id="28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4500"/>
                            </p:stCondLst>
                            <p:childTnLst>
                              <p:par>
                                <p:cTn id="29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25500"/>
                            </p:stCondLst>
                            <p:childTnLst>
                              <p:par>
                                <p:cTn id="31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6500"/>
                            </p:stCondLst>
                            <p:childTnLst>
                              <p:par>
                                <p:cTn id="3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7000"/>
                            </p:stCondLst>
                            <p:childTnLst>
                              <p:par>
                                <p:cTn id="32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33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3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35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4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29500"/>
                            </p:stCondLst>
                            <p:childTnLst>
                              <p:par>
                                <p:cTn id="35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6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30500"/>
                            </p:stCondLst>
                            <p:childTnLst>
                              <p:par>
                                <p:cTn id="37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37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>
                            <p:stCondLst>
                              <p:cond delay="31500"/>
                            </p:stCondLst>
                            <p:childTnLst>
                              <p:par>
                                <p:cTn id="38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4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8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>
                            <p:stCondLst>
                              <p:cond delay="32500"/>
                            </p:stCondLst>
                            <p:childTnLst>
                              <p:par>
                                <p:cTn id="39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33000"/>
                            </p:stCondLst>
                            <p:childTnLst>
                              <p:par>
                                <p:cTn id="40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33500"/>
                            </p:stCondLst>
                            <p:childTnLst>
                              <p:par>
                                <p:cTn id="40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34500"/>
                            </p:stCondLst>
                            <p:childTnLst>
                              <p:par>
                                <p:cTn id="41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0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35000"/>
                            </p:stCondLst>
                            <p:childTnLst>
                              <p:par>
                                <p:cTn id="42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6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>
                            <p:stCondLst>
                              <p:cond delay="35500"/>
                            </p:stCondLst>
                            <p:childTnLst>
                              <p:par>
                                <p:cTn id="43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3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8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44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4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37000"/>
                            </p:stCondLst>
                            <p:childTnLst>
                              <p:par>
                                <p:cTn id="44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37500"/>
                            </p:stCondLst>
                            <p:childTnLst>
                              <p:par>
                                <p:cTn id="45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38000"/>
                            </p:stCondLst>
                            <p:childTnLst>
                              <p:par>
                                <p:cTn id="46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38500"/>
                            </p:stCondLst>
                            <p:childTnLst>
                              <p:par>
                                <p:cTn id="46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8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39000"/>
                            </p:stCondLst>
                            <p:childTnLst>
                              <p:par>
                                <p:cTn id="47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8" fill="hold">
                            <p:stCondLst>
                              <p:cond delay="39500"/>
                            </p:stCondLst>
                            <p:childTnLst>
                              <p:par>
                                <p:cTn id="47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8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0" fill="hold">
                            <p:stCondLst>
                              <p:cond delay="40500"/>
                            </p:stCondLst>
                            <p:childTnLst>
                              <p:par>
                                <p:cTn id="49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41000"/>
                            </p:stCondLst>
                            <p:childTnLst>
                              <p:par>
                                <p:cTn id="49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8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2" fill="hold">
                            <p:stCondLst>
                              <p:cond delay="41500"/>
                            </p:stCondLst>
                            <p:childTnLst>
                              <p:par>
                                <p:cTn id="50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509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4" fill="hold">
                            <p:stCondLst>
                              <p:cond delay="42500"/>
                            </p:stCondLst>
                            <p:childTnLst>
                              <p:par>
                                <p:cTn id="51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43000"/>
                            </p:stCondLst>
                            <p:childTnLst>
                              <p:par>
                                <p:cTn id="52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6" fill="hold">
                            <p:stCondLst>
                              <p:cond delay="43500"/>
                            </p:stCondLst>
                            <p:childTnLst>
                              <p:par>
                                <p:cTn id="52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205</Words>
  <Application>Microsoft Office PowerPoint</Application>
  <PresentationFormat>Předvádění na obrazovce (4:3)</PresentationFormat>
  <Paragraphs>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Motiv sady Office</vt:lpstr>
      <vt:lpstr>Odkrývačka rostliny</vt:lpstr>
      <vt:lpstr>Odkrývačka rostliny</vt:lpstr>
      <vt:lpstr>ODKRÝVAČKA 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ODKRÝVAČKA  ROSTLINY</dc:title>
  <dc:creator>PC-0C4S</dc:creator>
  <cp:lastModifiedBy>PC-0C4S</cp:lastModifiedBy>
  <cp:revision>19</cp:revision>
  <dcterms:created xsi:type="dcterms:W3CDTF">2012-05-08T12:11:28Z</dcterms:created>
  <dcterms:modified xsi:type="dcterms:W3CDTF">2012-07-16T09:01:45Z</dcterms:modified>
</cp:coreProperties>
</file>