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0" r:id="rId2"/>
    <p:sldId id="269" r:id="rId3"/>
    <p:sldId id="261" r:id="rId4"/>
    <p:sldId id="257" r:id="rId5"/>
    <p:sldId id="260" r:id="rId6"/>
    <p:sldId id="263" r:id="rId7"/>
    <p:sldId id="259" r:id="rId8"/>
    <p:sldId id="264" r:id="rId9"/>
    <p:sldId id="266" r:id="rId10"/>
    <p:sldId id="267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BD6108-BA1D-4677-9587-6B4ECCBC3134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7915AEA9-46F6-41AD-A7A6-68A84FA0476D}">
      <dgm:prSet phldrT="[Text]" custT="1"/>
      <dgm:spPr/>
      <dgm:t>
        <a:bodyPr/>
        <a:lstStyle/>
        <a:p>
          <a:r>
            <a:rPr lang="cs-CZ" sz="2800" dirty="0" smtClean="0"/>
            <a:t>6</a:t>
          </a:r>
          <a:endParaRPr lang="cs-CZ" sz="2800" dirty="0"/>
        </a:p>
      </dgm:t>
    </dgm:pt>
    <dgm:pt modelId="{199C3EC1-9101-4434-A93F-B72FB5029288}" type="parTrans" cxnId="{12D7838F-08B9-4E1E-BA05-455047BDA2B4}">
      <dgm:prSet/>
      <dgm:spPr/>
      <dgm:t>
        <a:bodyPr/>
        <a:lstStyle/>
        <a:p>
          <a:endParaRPr lang="cs-CZ"/>
        </a:p>
      </dgm:t>
    </dgm:pt>
    <dgm:pt modelId="{F864CE8F-4247-4CE9-ABB2-3249ADBF1AE1}" type="sibTrans" cxnId="{12D7838F-08B9-4E1E-BA05-455047BDA2B4}">
      <dgm:prSet/>
      <dgm:spPr/>
      <dgm:t>
        <a:bodyPr/>
        <a:lstStyle/>
        <a:p>
          <a:endParaRPr lang="cs-CZ"/>
        </a:p>
      </dgm:t>
    </dgm:pt>
    <dgm:pt modelId="{81E13554-9050-4B97-BC78-5CB170C683AC}">
      <dgm:prSet phldrT="[Text]" custT="1"/>
      <dgm:spPr/>
      <dgm:t>
        <a:bodyPr/>
        <a:lstStyle/>
        <a:p>
          <a:r>
            <a:rPr lang="cs-CZ" sz="2800" dirty="0" smtClean="0"/>
            <a:t> 6 + 6 + 6 +6 + 6</a:t>
          </a:r>
          <a:endParaRPr lang="cs-CZ" sz="2800" dirty="0"/>
        </a:p>
      </dgm:t>
    </dgm:pt>
    <dgm:pt modelId="{99860723-67F4-4B7A-85FC-72382B286288}" type="parTrans" cxnId="{ADD390A5-8C1C-4419-9991-6E1B5FBE4EB8}">
      <dgm:prSet/>
      <dgm:spPr/>
      <dgm:t>
        <a:bodyPr/>
        <a:lstStyle/>
        <a:p>
          <a:endParaRPr lang="cs-CZ"/>
        </a:p>
      </dgm:t>
    </dgm:pt>
    <dgm:pt modelId="{689DCF56-B1D1-4AA2-9215-DE410AD21407}" type="sibTrans" cxnId="{ADD390A5-8C1C-4419-9991-6E1B5FBE4EB8}">
      <dgm:prSet/>
      <dgm:spPr/>
      <dgm:t>
        <a:bodyPr/>
        <a:lstStyle/>
        <a:p>
          <a:endParaRPr lang="cs-CZ"/>
        </a:p>
      </dgm:t>
    </dgm:pt>
    <dgm:pt modelId="{87317D06-33DE-4143-B42C-6AC86937276E}">
      <dgm:prSet custT="1"/>
      <dgm:spPr/>
      <dgm:t>
        <a:bodyPr/>
        <a:lstStyle/>
        <a:p>
          <a:r>
            <a:rPr lang="cs-CZ" sz="2800" dirty="0" smtClean="0"/>
            <a:t>6 + 6 + 6</a:t>
          </a:r>
          <a:endParaRPr lang="cs-CZ" sz="2800" dirty="0"/>
        </a:p>
      </dgm:t>
    </dgm:pt>
    <dgm:pt modelId="{2C7EBC1E-DB6F-49FC-BF66-2EE8A6DC7D09}" type="parTrans" cxnId="{26FF3418-75C1-41A2-B690-A6CD02D41FA0}">
      <dgm:prSet/>
      <dgm:spPr/>
      <dgm:t>
        <a:bodyPr/>
        <a:lstStyle/>
        <a:p>
          <a:endParaRPr lang="cs-CZ"/>
        </a:p>
      </dgm:t>
    </dgm:pt>
    <dgm:pt modelId="{009B1230-A7E8-4553-BECC-B228CAF7C8F7}" type="sibTrans" cxnId="{26FF3418-75C1-41A2-B690-A6CD02D41FA0}">
      <dgm:prSet/>
      <dgm:spPr/>
      <dgm:t>
        <a:bodyPr/>
        <a:lstStyle/>
        <a:p>
          <a:endParaRPr lang="cs-CZ"/>
        </a:p>
      </dgm:t>
    </dgm:pt>
    <dgm:pt modelId="{04A07512-D548-43DC-B35F-215421BAA0D4}">
      <dgm:prSet custT="1"/>
      <dgm:spPr/>
      <dgm:t>
        <a:bodyPr/>
        <a:lstStyle/>
        <a:p>
          <a:r>
            <a:rPr lang="cs-CZ" sz="2800" dirty="0" smtClean="0"/>
            <a:t>6 + 6 </a:t>
          </a:r>
          <a:endParaRPr lang="cs-CZ" sz="2800" dirty="0"/>
        </a:p>
      </dgm:t>
    </dgm:pt>
    <dgm:pt modelId="{4C263332-1D01-45CD-AA1F-C7B1E2D6FB83}" type="parTrans" cxnId="{97CE6F30-FE9B-41F4-9CF2-986E1A040F01}">
      <dgm:prSet/>
      <dgm:spPr/>
      <dgm:t>
        <a:bodyPr/>
        <a:lstStyle/>
        <a:p>
          <a:endParaRPr lang="cs-CZ"/>
        </a:p>
      </dgm:t>
    </dgm:pt>
    <dgm:pt modelId="{0D7F5AC9-EE4B-4E0C-BA4E-C4A2CBD7A109}" type="sibTrans" cxnId="{97CE6F30-FE9B-41F4-9CF2-986E1A040F01}">
      <dgm:prSet/>
      <dgm:spPr/>
      <dgm:t>
        <a:bodyPr/>
        <a:lstStyle/>
        <a:p>
          <a:endParaRPr lang="cs-CZ"/>
        </a:p>
      </dgm:t>
    </dgm:pt>
    <dgm:pt modelId="{8C8573A7-C664-4DF4-BDAE-AD898D9E8218}">
      <dgm:prSet custT="1"/>
      <dgm:spPr/>
      <dgm:t>
        <a:bodyPr/>
        <a:lstStyle/>
        <a:p>
          <a:r>
            <a:rPr lang="cs-CZ" sz="2800" dirty="0" smtClean="0"/>
            <a:t>1 . 6 </a:t>
          </a:r>
          <a:endParaRPr lang="cs-CZ" sz="2800" dirty="0"/>
        </a:p>
      </dgm:t>
    </dgm:pt>
    <dgm:pt modelId="{02A53F46-40E1-4006-9AB9-A66462F8827A}" type="parTrans" cxnId="{1834CDE8-EDCE-4114-9B1D-4A0323977CD7}">
      <dgm:prSet/>
      <dgm:spPr/>
      <dgm:t>
        <a:bodyPr/>
        <a:lstStyle/>
        <a:p>
          <a:endParaRPr lang="cs-CZ"/>
        </a:p>
      </dgm:t>
    </dgm:pt>
    <dgm:pt modelId="{9A1B2EB5-B156-4FD0-AC3C-6F844363572C}" type="sibTrans" cxnId="{1834CDE8-EDCE-4114-9B1D-4A0323977CD7}">
      <dgm:prSet/>
      <dgm:spPr/>
      <dgm:t>
        <a:bodyPr/>
        <a:lstStyle/>
        <a:p>
          <a:endParaRPr lang="cs-CZ"/>
        </a:p>
      </dgm:t>
    </dgm:pt>
    <dgm:pt modelId="{CACC4D88-47AD-426A-A9CA-9E4EB49CF32E}">
      <dgm:prSet custT="1"/>
      <dgm:spPr/>
      <dgm:t>
        <a:bodyPr/>
        <a:lstStyle/>
        <a:p>
          <a:r>
            <a:rPr lang="cs-CZ" sz="2800" dirty="0" smtClean="0"/>
            <a:t>3 . 6 </a:t>
          </a:r>
          <a:endParaRPr lang="cs-CZ" sz="2800" dirty="0"/>
        </a:p>
      </dgm:t>
    </dgm:pt>
    <dgm:pt modelId="{C58FAE78-6C82-48CE-BBFE-066E95347F01}" type="parTrans" cxnId="{BBD5384D-AF81-48B7-A940-24E74D7DF093}">
      <dgm:prSet/>
      <dgm:spPr/>
      <dgm:t>
        <a:bodyPr/>
        <a:lstStyle/>
        <a:p>
          <a:endParaRPr lang="cs-CZ"/>
        </a:p>
      </dgm:t>
    </dgm:pt>
    <dgm:pt modelId="{A748711A-95BC-4B3B-9917-0BB4E25C7298}" type="sibTrans" cxnId="{BBD5384D-AF81-48B7-A940-24E74D7DF093}">
      <dgm:prSet/>
      <dgm:spPr/>
      <dgm:t>
        <a:bodyPr/>
        <a:lstStyle/>
        <a:p>
          <a:endParaRPr lang="cs-CZ"/>
        </a:p>
      </dgm:t>
    </dgm:pt>
    <dgm:pt modelId="{A62239CB-B980-49A9-BF9C-814002FC38EE}">
      <dgm:prSet custT="1"/>
      <dgm:spPr/>
      <dgm:t>
        <a:bodyPr/>
        <a:lstStyle/>
        <a:p>
          <a:r>
            <a:rPr lang="cs-CZ" sz="2800" dirty="0" smtClean="0"/>
            <a:t>2 . 6</a:t>
          </a:r>
          <a:endParaRPr lang="cs-CZ" sz="2800" dirty="0"/>
        </a:p>
      </dgm:t>
    </dgm:pt>
    <dgm:pt modelId="{8B4E3C67-C2DF-47DB-846E-DC52D0CEAE7E}" type="parTrans" cxnId="{B27D3190-4B0A-4105-BA16-6F8711EAEA77}">
      <dgm:prSet/>
      <dgm:spPr/>
      <dgm:t>
        <a:bodyPr/>
        <a:lstStyle/>
        <a:p>
          <a:endParaRPr lang="cs-CZ"/>
        </a:p>
      </dgm:t>
    </dgm:pt>
    <dgm:pt modelId="{CF2253E2-46D2-45C5-AD5B-A6697A4ECE7E}" type="sibTrans" cxnId="{B27D3190-4B0A-4105-BA16-6F8711EAEA77}">
      <dgm:prSet/>
      <dgm:spPr/>
      <dgm:t>
        <a:bodyPr/>
        <a:lstStyle/>
        <a:p>
          <a:endParaRPr lang="cs-CZ"/>
        </a:p>
      </dgm:t>
    </dgm:pt>
    <dgm:pt modelId="{F0645805-6CA7-43F5-A821-EB8513C7EAC7}">
      <dgm:prSet custT="1"/>
      <dgm:spPr/>
      <dgm:t>
        <a:bodyPr/>
        <a:lstStyle/>
        <a:p>
          <a:r>
            <a:rPr lang="cs-CZ" sz="2800" dirty="0" smtClean="0"/>
            <a:t>5  . 6 </a:t>
          </a:r>
          <a:endParaRPr lang="cs-CZ" sz="2800" dirty="0"/>
        </a:p>
      </dgm:t>
    </dgm:pt>
    <dgm:pt modelId="{273C3B8A-B882-4BFC-AFD3-A818A36ACEA2}" type="parTrans" cxnId="{2D2B7636-3AE7-4488-8B23-4FAA304A86DB}">
      <dgm:prSet/>
      <dgm:spPr/>
      <dgm:t>
        <a:bodyPr/>
        <a:lstStyle/>
        <a:p>
          <a:endParaRPr lang="cs-CZ"/>
        </a:p>
      </dgm:t>
    </dgm:pt>
    <dgm:pt modelId="{F1936939-5628-4686-A461-808387AF168B}" type="sibTrans" cxnId="{2D2B7636-3AE7-4488-8B23-4FAA304A86DB}">
      <dgm:prSet/>
      <dgm:spPr/>
      <dgm:t>
        <a:bodyPr/>
        <a:lstStyle/>
        <a:p>
          <a:endParaRPr lang="cs-CZ"/>
        </a:p>
      </dgm:t>
    </dgm:pt>
    <dgm:pt modelId="{5479E2D8-9579-43E1-840C-DB65B5D8D944}" type="pres">
      <dgm:prSet presAssocID="{8EBD6108-BA1D-4677-9587-6B4ECCBC3134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E84E6CF-F8A9-415D-8966-43CB31FE2B86}" type="pres">
      <dgm:prSet presAssocID="{7915AEA9-46F6-41AD-A7A6-68A84FA0476D}" presName="parentLin" presStyleCnt="0"/>
      <dgm:spPr/>
    </dgm:pt>
    <dgm:pt modelId="{0CBC9783-B612-4121-A46D-E9B631045193}" type="pres">
      <dgm:prSet presAssocID="{7915AEA9-46F6-41AD-A7A6-68A84FA0476D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9DF78D89-9FCA-4FC1-80DD-B8B33C442BFE}" type="pres">
      <dgm:prSet presAssocID="{7915AEA9-46F6-41AD-A7A6-68A84FA0476D}" presName="parentText" presStyleLbl="node1" presStyleIdx="0" presStyleCnt="4" custScaleX="99997" custScaleY="124393" custLinFactNeighborX="37482" custLinFactNeighborY="657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B50D12-1952-4A4F-8E9F-9907022B1D4E}" type="pres">
      <dgm:prSet presAssocID="{7915AEA9-46F6-41AD-A7A6-68A84FA0476D}" presName="negativeSpace" presStyleCnt="0"/>
      <dgm:spPr/>
    </dgm:pt>
    <dgm:pt modelId="{E20E960D-DAB4-4740-8C94-399857EC21FD}" type="pres">
      <dgm:prSet presAssocID="{7915AEA9-46F6-41AD-A7A6-68A84FA0476D}" presName="childText" presStyleLbl="conFgAcc1" presStyleIdx="0" presStyleCnt="4" custLinFactNeighborX="875" custLinFactNeighborY="-624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586B77-DDB5-4741-9422-4E425739788B}" type="pres">
      <dgm:prSet presAssocID="{F864CE8F-4247-4CE9-ABB2-3249ADBF1AE1}" presName="spaceBetweenRectangles" presStyleCnt="0"/>
      <dgm:spPr/>
    </dgm:pt>
    <dgm:pt modelId="{8BC95AAA-705E-4F0A-8ABC-6DA893B5C0EB}" type="pres">
      <dgm:prSet presAssocID="{87317D06-33DE-4143-B42C-6AC86937276E}" presName="parentLin" presStyleCnt="0"/>
      <dgm:spPr/>
    </dgm:pt>
    <dgm:pt modelId="{65E33BEC-0138-42A9-B853-9EE77A896FC5}" type="pres">
      <dgm:prSet presAssocID="{87317D06-33DE-4143-B42C-6AC86937276E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1E34E7F1-2E45-406D-A68A-330EF6A15C5E}" type="pres">
      <dgm:prSet presAssocID="{87317D06-33DE-4143-B42C-6AC86937276E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FCBA30-D712-4F13-ACC0-7F2F40557996}" type="pres">
      <dgm:prSet presAssocID="{87317D06-33DE-4143-B42C-6AC86937276E}" presName="negativeSpace" presStyleCnt="0"/>
      <dgm:spPr/>
    </dgm:pt>
    <dgm:pt modelId="{0E8F79F5-673A-4416-97BF-8AD856D9B7ED}" type="pres">
      <dgm:prSet presAssocID="{87317D06-33DE-4143-B42C-6AC86937276E}" presName="childText" presStyleLbl="conFgAcc1" presStyleIdx="1" presStyleCnt="4" custLinFactNeighborX="178" custLinFactNeighborY="-435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906E80-60B5-4350-9144-3007BDB100B3}" type="pres">
      <dgm:prSet presAssocID="{009B1230-A7E8-4553-BECC-B228CAF7C8F7}" presName="spaceBetweenRectangles" presStyleCnt="0"/>
      <dgm:spPr/>
    </dgm:pt>
    <dgm:pt modelId="{517C7539-8075-4819-A4F4-537CF11ED723}" type="pres">
      <dgm:prSet presAssocID="{04A07512-D548-43DC-B35F-215421BAA0D4}" presName="parentLin" presStyleCnt="0"/>
      <dgm:spPr/>
    </dgm:pt>
    <dgm:pt modelId="{8975F534-949D-4C56-88E0-70A793605BD6}" type="pres">
      <dgm:prSet presAssocID="{04A07512-D548-43DC-B35F-215421BAA0D4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B8C53669-AAF2-46A4-82C9-74C396479EC0}" type="pres">
      <dgm:prSet presAssocID="{04A07512-D548-43DC-B35F-215421BAA0D4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5BEFC8-FF42-406F-903E-78EDC445D136}" type="pres">
      <dgm:prSet presAssocID="{04A07512-D548-43DC-B35F-215421BAA0D4}" presName="negativeSpace" presStyleCnt="0"/>
      <dgm:spPr/>
    </dgm:pt>
    <dgm:pt modelId="{4327B066-6362-49E3-A026-DEA9465A1A7F}" type="pres">
      <dgm:prSet presAssocID="{04A07512-D548-43DC-B35F-215421BAA0D4}" presName="childText" presStyleLbl="conF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C5D5C5-0EE4-44BD-9733-8CD96922A146}" type="pres">
      <dgm:prSet presAssocID="{0D7F5AC9-EE4B-4E0C-BA4E-C4A2CBD7A109}" presName="spaceBetweenRectangles" presStyleCnt="0"/>
      <dgm:spPr/>
    </dgm:pt>
    <dgm:pt modelId="{BC9CF22B-6B20-4C19-8081-21237A0C730D}" type="pres">
      <dgm:prSet presAssocID="{81E13554-9050-4B97-BC78-5CB170C683AC}" presName="parentLin" presStyleCnt="0"/>
      <dgm:spPr/>
    </dgm:pt>
    <dgm:pt modelId="{AC529F32-643C-48AC-90F1-68718E895A33}" type="pres">
      <dgm:prSet presAssocID="{81E13554-9050-4B97-BC78-5CB170C683AC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DB3285CE-ACA8-4801-8C8C-B2A935F2AB36}" type="pres">
      <dgm:prSet presAssocID="{81E13554-9050-4B97-BC78-5CB170C683AC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148301-B5B3-4505-B23F-8E599324A5DF}" type="pres">
      <dgm:prSet presAssocID="{81E13554-9050-4B97-BC78-5CB170C683AC}" presName="negativeSpace" presStyleCnt="0"/>
      <dgm:spPr/>
    </dgm:pt>
    <dgm:pt modelId="{E3CB33AD-F139-43B7-BDA9-D59FEA0E1876}" type="pres">
      <dgm:prSet presAssocID="{81E13554-9050-4B97-BC78-5CB170C683AC}" presName="childText" presStyleLbl="conFgAcc1" presStyleIdx="3" presStyleCnt="4" custLinFactY="1168" custLinFactNeighborX="-162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CE6F30-FE9B-41F4-9CF2-986E1A040F01}" srcId="{8EBD6108-BA1D-4677-9587-6B4ECCBC3134}" destId="{04A07512-D548-43DC-B35F-215421BAA0D4}" srcOrd="2" destOrd="0" parTransId="{4C263332-1D01-45CD-AA1F-C7B1E2D6FB83}" sibTransId="{0D7F5AC9-EE4B-4E0C-BA4E-C4A2CBD7A109}"/>
    <dgm:cxn modelId="{CCB8B30D-1339-4D7F-9D9E-8D43AECAC278}" type="presOf" srcId="{04A07512-D548-43DC-B35F-215421BAA0D4}" destId="{B8C53669-AAF2-46A4-82C9-74C396479EC0}" srcOrd="1" destOrd="0" presId="urn:microsoft.com/office/officeart/2005/8/layout/list1"/>
    <dgm:cxn modelId="{D5B41C10-7751-4458-B19E-5C3B7FE0630B}" type="presOf" srcId="{7915AEA9-46F6-41AD-A7A6-68A84FA0476D}" destId="{0CBC9783-B612-4121-A46D-E9B631045193}" srcOrd="0" destOrd="0" presId="urn:microsoft.com/office/officeart/2005/8/layout/list1"/>
    <dgm:cxn modelId="{BBD5384D-AF81-48B7-A940-24E74D7DF093}" srcId="{87317D06-33DE-4143-B42C-6AC86937276E}" destId="{CACC4D88-47AD-426A-A9CA-9E4EB49CF32E}" srcOrd="0" destOrd="0" parTransId="{C58FAE78-6C82-48CE-BBFE-066E95347F01}" sibTransId="{A748711A-95BC-4B3B-9917-0BB4E25C7298}"/>
    <dgm:cxn modelId="{1834CDE8-EDCE-4114-9B1D-4A0323977CD7}" srcId="{7915AEA9-46F6-41AD-A7A6-68A84FA0476D}" destId="{8C8573A7-C664-4DF4-BDAE-AD898D9E8218}" srcOrd="0" destOrd="0" parTransId="{02A53F46-40E1-4006-9AB9-A66462F8827A}" sibTransId="{9A1B2EB5-B156-4FD0-AC3C-6F844363572C}"/>
    <dgm:cxn modelId="{682409A1-0B26-4CD1-B1A8-39A0CC5B3B9D}" type="presOf" srcId="{81E13554-9050-4B97-BC78-5CB170C683AC}" destId="{AC529F32-643C-48AC-90F1-68718E895A33}" srcOrd="0" destOrd="0" presId="urn:microsoft.com/office/officeart/2005/8/layout/list1"/>
    <dgm:cxn modelId="{2D2B7636-3AE7-4488-8B23-4FAA304A86DB}" srcId="{81E13554-9050-4B97-BC78-5CB170C683AC}" destId="{F0645805-6CA7-43F5-A821-EB8513C7EAC7}" srcOrd="0" destOrd="0" parTransId="{273C3B8A-B882-4BFC-AFD3-A818A36ACEA2}" sibTransId="{F1936939-5628-4686-A461-808387AF168B}"/>
    <dgm:cxn modelId="{40790309-FF17-444E-B294-48D80C4BD673}" type="presOf" srcId="{F0645805-6CA7-43F5-A821-EB8513C7EAC7}" destId="{E3CB33AD-F139-43B7-BDA9-D59FEA0E1876}" srcOrd="0" destOrd="0" presId="urn:microsoft.com/office/officeart/2005/8/layout/list1"/>
    <dgm:cxn modelId="{551E293A-84FA-4833-9769-7ABB238E0342}" type="presOf" srcId="{8EBD6108-BA1D-4677-9587-6B4ECCBC3134}" destId="{5479E2D8-9579-43E1-840C-DB65B5D8D944}" srcOrd="0" destOrd="0" presId="urn:microsoft.com/office/officeart/2005/8/layout/list1"/>
    <dgm:cxn modelId="{DB84A090-D299-4877-9212-5662453F24DF}" type="presOf" srcId="{81E13554-9050-4B97-BC78-5CB170C683AC}" destId="{DB3285CE-ACA8-4801-8C8C-B2A935F2AB36}" srcOrd="1" destOrd="0" presId="urn:microsoft.com/office/officeart/2005/8/layout/list1"/>
    <dgm:cxn modelId="{40B640EB-2CB7-4395-AB5C-6DD825C67D69}" type="presOf" srcId="{7915AEA9-46F6-41AD-A7A6-68A84FA0476D}" destId="{9DF78D89-9FCA-4FC1-80DD-B8B33C442BFE}" srcOrd="1" destOrd="0" presId="urn:microsoft.com/office/officeart/2005/8/layout/list1"/>
    <dgm:cxn modelId="{B27D3190-4B0A-4105-BA16-6F8711EAEA77}" srcId="{04A07512-D548-43DC-B35F-215421BAA0D4}" destId="{A62239CB-B980-49A9-BF9C-814002FC38EE}" srcOrd="0" destOrd="0" parTransId="{8B4E3C67-C2DF-47DB-846E-DC52D0CEAE7E}" sibTransId="{CF2253E2-46D2-45C5-AD5B-A6697A4ECE7E}"/>
    <dgm:cxn modelId="{ADD390A5-8C1C-4419-9991-6E1B5FBE4EB8}" srcId="{8EBD6108-BA1D-4677-9587-6B4ECCBC3134}" destId="{81E13554-9050-4B97-BC78-5CB170C683AC}" srcOrd="3" destOrd="0" parTransId="{99860723-67F4-4B7A-85FC-72382B286288}" sibTransId="{689DCF56-B1D1-4AA2-9215-DE410AD21407}"/>
    <dgm:cxn modelId="{8FB40370-820A-4C9B-87D6-D6AB11564479}" type="presOf" srcId="{CACC4D88-47AD-426A-A9CA-9E4EB49CF32E}" destId="{0E8F79F5-673A-4416-97BF-8AD856D9B7ED}" srcOrd="0" destOrd="0" presId="urn:microsoft.com/office/officeart/2005/8/layout/list1"/>
    <dgm:cxn modelId="{6C594E06-F671-4077-90D3-307ACF538B9D}" type="presOf" srcId="{87317D06-33DE-4143-B42C-6AC86937276E}" destId="{65E33BEC-0138-42A9-B853-9EE77A896FC5}" srcOrd="0" destOrd="0" presId="urn:microsoft.com/office/officeart/2005/8/layout/list1"/>
    <dgm:cxn modelId="{26FF3418-75C1-41A2-B690-A6CD02D41FA0}" srcId="{8EBD6108-BA1D-4677-9587-6B4ECCBC3134}" destId="{87317D06-33DE-4143-B42C-6AC86937276E}" srcOrd="1" destOrd="0" parTransId="{2C7EBC1E-DB6F-49FC-BF66-2EE8A6DC7D09}" sibTransId="{009B1230-A7E8-4553-BECC-B228CAF7C8F7}"/>
    <dgm:cxn modelId="{FB5DC888-99B2-4710-A6BE-B7A34C004D01}" type="presOf" srcId="{8C8573A7-C664-4DF4-BDAE-AD898D9E8218}" destId="{E20E960D-DAB4-4740-8C94-399857EC21FD}" srcOrd="0" destOrd="0" presId="urn:microsoft.com/office/officeart/2005/8/layout/list1"/>
    <dgm:cxn modelId="{304F7173-EE79-42D3-AF95-6DD65A236663}" type="presOf" srcId="{87317D06-33DE-4143-B42C-6AC86937276E}" destId="{1E34E7F1-2E45-406D-A68A-330EF6A15C5E}" srcOrd="1" destOrd="0" presId="urn:microsoft.com/office/officeart/2005/8/layout/list1"/>
    <dgm:cxn modelId="{12D7838F-08B9-4E1E-BA05-455047BDA2B4}" srcId="{8EBD6108-BA1D-4677-9587-6B4ECCBC3134}" destId="{7915AEA9-46F6-41AD-A7A6-68A84FA0476D}" srcOrd="0" destOrd="0" parTransId="{199C3EC1-9101-4434-A93F-B72FB5029288}" sibTransId="{F864CE8F-4247-4CE9-ABB2-3249ADBF1AE1}"/>
    <dgm:cxn modelId="{F3846922-D80A-4FA5-A7FB-4C2A53FB0398}" type="presOf" srcId="{04A07512-D548-43DC-B35F-215421BAA0D4}" destId="{8975F534-949D-4C56-88E0-70A793605BD6}" srcOrd="0" destOrd="0" presId="urn:microsoft.com/office/officeart/2005/8/layout/list1"/>
    <dgm:cxn modelId="{343559FC-14A7-4D1A-AC53-756030B719D4}" type="presOf" srcId="{A62239CB-B980-49A9-BF9C-814002FC38EE}" destId="{4327B066-6362-49E3-A026-DEA9465A1A7F}" srcOrd="0" destOrd="0" presId="urn:microsoft.com/office/officeart/2005/8/layout/list1"/>
    <dgm:cxn modelId="{A1A01DEB-7311-4422-A0FF-56C22A5C9D7C}" type="presParOf" srcId="{5479E2D8-9579-43E1-840C-DB65B5D8D944}" destId="{3E84E6CF-F8A9-415D-8966-43CB31FE2B86}" srcOrd="0" destOrd="0" presId="urn:microsoft.com/office/officeart/2005/8/layout/list1"/>
    <dgm:cxn modelId="{17375E46-5960-4B19-9372-E38B99A1F399}" type="presParOf" srcId="{3E84E6CF-F8A9-415D-8966-43CB31FE2B86}" destId="{0CBC9783-B612-4121-A46D-E9B631045193}" srcOrd="0" destOrd="0" presId="urn:microsoft.com/office/officeart/2005/8/layout/list1"/>
    <dgm:cxn modelId="{16730A3F-8849-488C-BAB8-3E64162977AA}" type="presParOf" srcId="{3E84E6CF-F8A9-415D-8966-43CB31FE2B86}" destId="{9DF78D89-9FCA-4FC1-80DD-B8B33C442BFE}" srcOrd="1" destOrd="0" presId="urn:microsoft.com/office/officeart/2005/8/layout/list1"/>
    <dgm:cxn modelId="{BED0EC04-A087-4F5B-8A60-FE388DCC37F7}" type="presParOf" srcId="{5479E2D8-9579-43E1-840C-DB65B5D8D944}" destId="{D6B50D12-1952-4A4F-8E9F-9907022B1D4E}" srcOrd="1" destOrd="0" presId="urn:microsoft.com/office/officeart/2005/8/layout/list1"/>
    <dgm:cxn modelId="{DF7AFCB3-21DA-44E5-9662-AE8388C05878}" type="presParOf" srcId="{5479E2D8-9579-43E1-840C-DB65B5D8D944}" destId="{E20E960D-DAB4-4740-8C94-399857EC21FD}" srcOrd="2" destOrd="0" presId="urn:microsoft.com/office/officeart/2005/8/layout/list1"/>
    <dgm:cxn modelId="{3B8C252C-8F6E-4EBD-8D0E-4441A77F3B15}" type="presParOf" srcId="{5479E2D8-9579-43E1-840C-DB65B5D8D944}" destId="{9C586B77-DDB5-4741-9422-4E425739788B}" srcOrd="3" destOrd="0" presId="urn:microsoft.com/office/officeart/2005/8/layout/list1"/>
    <dgm:cxn modelId="{73B3D7AF-B81B-4DEA-8C9C-A9E027630203}" type="presParOf" srcId="{5479E2D8-9579-43E1-840C-DB65B5D8D944}" destId="{8BC95AAA-705E-4F0A-8ABC-6DA893B5C0EB}" srcOrd="4" destOrd="0" presId="urn:microsoft.com/office/officeart/2005/8/layout/list1"/>
    <dgm:cxn modelId="{34927F5E-8C47-46EC-B18A-54ADC571602A}" type="presParOf" srcId="{8BC95AAA-705E-4F0A-8ABC-6DA893B5C0EB}" destId="{65E33BEC-0138-42A9-B853-9EE77A896FC5}" srcOrd="0" destOrd="0" presId="urn:microsoft.com/office/officeart/2005/8/layout/list1"/>
    <dgm:cxn modelId="{2AF9D2D5-053F-456B-AC45-30501A2C10A4}" type="presParOf" srcId="{8BC95AAA-705E-4F0A-8ABC-6DA893B5C0EB}" destId="{1E34E7F1-2E45-406D-A68A-330EF6A15C5E}" srcOrd="1" destOrd="0" presId="urn:microsoft.com/office/officeart/2005/8/layout/list1"/>
    <dgm:cxn modelId="{66A9CF3D-9856-4E29-9929-229F94368AE3}" type="presParOf" srcId="{5479E2D8-9579-43E1-840C-DB65B5D8D944}" destId="{9AFCBA30-D712-4F13-ACC0-7F2F40557996}" srcOrd="5" destOrd="0" presId="urn:microsoft.com/office/officeart/2005/8/layout/list1"/>
    <dgm:cxn modelId="{D50D5C5A-20CE-4FB8-AB87-406340F5AACD}" type="presParOf" srcId="{5479E2D8-9579-43E1-840C-DB65B5D8D944}" destId="{0E8F79F5-673A-4416-97BF-8AD856D9B7ED}" srcOrd="6" destOrd="0" presId="urn:microsoft.com/office/officeart/2005/8/layout/list1"/>
    <dgm:cxn modelId="{C2EBAB8E-466B-4A8A-86BC-5CC23B22C8E2}" type="presParOf" srcId="{5479E2D8-9579-43E1-840C-DB65B5D8D944}" destId="{70906E80-60B5-4350-9144-3007BDB100B3}" srcOrd="7" destOrd="0" presId="urn:microsoft.com/office/officeart/2005/8/layout/list1"/>
    <dgm:cxn modelId="{9E287F16-8D9F-40A2-99F2-05DC30872E96}" type="presParOf" srcId="{5479E2D8-9579-43E1-840C-DB65B5D8D944}" destId="{517C7539-8075-4819-A4F4-537CF11ED723}" srcOrd="8" destOrd="0" presId="urn:microsoft.com/office/officeart/2005/8/layout/list1"/>
    <dgm:cxn modelId="{E3750D16-7BF9-463C-BC89-6B6BF61534EE}" type="presParOf" srcId="{517C7539-8075-4819-A4F4-537CF11ED723}" destId="{8975F534-949D-4C56-88E0-70A793605BD6}" srcOrd="0" destOrd="0" presId="urn:microsoft.com/office/officeart/2005/8/layout/list1"/>
    <dgm:cxn modelId="{7D973B58-114C-453C-B85F-096806C4FCAE}" type="presParOf" srcId="{517C7539-8075-4819-A4F4-537CF11ED723}" destId="{B8C53669-AAF2-46A4-82C9-74C396479EC0}" srcOrd="1" destOrd="0" presId="urn:microsoft.com/office/officeart/2005/8/layout/list1"/>
    <dgm:cxn modelId="{6459C5F7-B963-497C-AF8F-40B230251417}" type="presParOf" srcId="{5479E2D8-9579-43E1-840C-DB65B5D8D944}" destId="{B45BEFC8-FF42-406F-903E-78EDC445D136}" srcOrd="9" destOrd="0" presId="urn:microsoft.com/office/officeart/2005/8/layout/list1"/>
    <dgm:cxn modelId="{C9180C3E-6593-4C6D-A8C1-FCB754CC84E0}" type="presParOf" srcId="{5479E2D8-9579-43E1-840C-DB65B5D8D944}" destId="{4327B066-6362-49E3-A026-DEA9465A1A7F}" srcOrd="10" destOrd="0" presId="urn:microsoft.com/office/officeart/2005/8/layout/list1"/>
    <dgm:cxn modelId="{35FA2DF7-DDDD-4B6E-A4EA-26314AD792E8}" type="presParOf" srcId="{5479E2D8-9579-43E1-840C-DB65B5D8D944}" destId="{02C5D5C5-0EE4-44BD-9733-8CD96922A146}" srcOrd="11" destOrd="0" presId="urn:microsoft.com/office/officeart/2005/8/layout/list1"/>
    <dgm:cxn modelId="{6B9EDF4E-864D-4E0F-9C2B-F5444C6726A7}" type="presParOf" srcId="{5479E2D8-9579-43E1-840C-DB65B5D8D944}" destId="{BC9CF22B-6B20-4C19-8081-21237A0C730D}" srcOrd="12" destOrd="0" presId="urn:microsoft.com/office/officeart/2005/8/layout/list1"/>
    <dgm:cxn modelId="{D92BE238-5D41-4888-A0B4-427C45DD717E}" type="presParOf" srcId="{BC9CF22B-6B20-4C19-8081-21237A0C730D}" destId="{AC529F32-643C-48AC-90F1-68718E895A33}" srcOrd="0" destOrd="0" presId="urn:microsoft.com/office/officeart/2005/8/layout/list1"/>
    <dgm:cxn modelId="{52D43287-B053-4D50-82F0-4A8C9AAB0240}" type="presParOf" srcId="{BC9CF22B-6B20-4C19-8081-21237A0C730D}" destId="{DB3285CE-ACA8-4801-8C8C-B2A935F2AB36}" srcOrd="1" destOrd="0" presId="urn:microsoft.com/office/officeart/2005/8/layout/list1"/>
    <dgm:cxn modelId="{0B7C0C77-8BCE-463D-9266-8CA97A7FB984}" type="presParOf" srcId="{5479E2D8-9579-43E1-840C-DB65B5D8D944}" destId="{3F148301-B5B3-4505-B23F-8E599324A5DF}" srcOrd="13" destOrd="0" presId="urn:microsoft.com/office/officeart/2005/8/layout/list1"/>
    <dgm:cxn modelId="{E546C836-D932-4B14-AD54-D7DED9BFB15E}" type="presParOf" srcId="{5479E2D8-9579-43E1-840C-DB65B5D8D944}" destId="{E3CB33AD-F139-43B7-BDA9-D59FEA0E1876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C2AC055-3A0E-4978-9696-563602B65C6E}" type="doc">
      <dgm:prSet loTypeId="urn:microsoft.com/office/officeart/2011/layout/RadialPictureList" loCatId="officeon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3BEB0B1-BC0F-41A0-AE83-A2CCC5C15595}">
      <dgm:prSet phldrT="[Text]"/>
      <dgm:spPr/>
      <dgm:t>
        <a:bodyPr/>
        <a:lstStyle/>
        <a:p>
          <a:r>
            <a:rPr lang="cs-CZ" dirty="0" smtClean="0"/>
            <a:t>3.6</a:t>
          </a:r>
          <a:endParaRPr lang="cs-CZ" dirty="0"/>
        </a:p>
      </dgm:t>
    </dgm:pt>
    <dgm:pt modelId="{0AF38794-2C6D-4DE2-845E-7878562F7664}" type="parTrans" cxnId="{C0C9D5D6-050E-4694-ABD7-959F759B5955}">
      <dgm:prSet/>
      <dgm:spPr/>
      <dgm:t>
        <a:bodyPr/>
        <a:lstStyle/>
        <a:p>
          <a:endParaRPr lang="cs-CZ"/>
        </a:p>
      </dgm:t>
    </dgm:pt>
    <dgm:pt modelId="{E63F5319-4241-4D15-A9AA-B57FDB44A4C2}" type="sibTrans" cxnId="{C0C9D5D6-050E-4694-ABD7-959F759B5955}">
      <dgm:prSet/>
      <dgm:spPr/>
      <dgm:t>
        <a:bodyPr/>
        <a:lstStyle/>
        <a:p>
          <a:endParaRPr lang="cs-CZ"/>
        </a:p>
      </dgm:t>
    </dgm:pt>
    <dgm:pt modelId="{4940F435-9A94-4534-92B1-7004A1549138}">
      <dgm:prSet phldrT="[Text]"/>
      <dgm:spPr/>
      <dgm:t>
        <a:bodyPr/>
        <a:lstStyle/>
        <a:p>
          <a:r>
            <a:rPr lang="cs-CZ" smtClean="0"/>
            <a:t>18</a:t>
          </a:r>
          <a:endParaRPr lang="cs-CZ" dirty="0"/>
        </a:p>
      </dgm:t>
    </dgm:pt>
    <dgm:pt modelId="{30865670-BF1D-4422-9714-04DDE87EDFE1}" type="parTrans" cxnId="{EB2EED22-71D9-4FC4-87AD-48F9233598CA}">
      <dgm:prSet/>
      <dgm:spPr/>
      <dgm:t>
        <a:bodyPr/>
        <a:lstStyle/>
        <a:p>
          <a:endParaRPr lang="cs-CZ"/>
        </a:p>
      </dgm:t>
    </dgm:pt>
    <dgm:pt modelId="{8254D66B-988E-4179-A9E4-170646122A8B}" type="sibTrans" cxnId="{EB2EED22-71D9-4FC4-87AD-48F9233598CA}">
      <dgm:prSet/>
      <dgm:spPr/>
      <dgm:t>
        <a:bodyPr/>
        <a:lstStyle/>
        <a:p>
          <a:endParaRPr lang="cs-CZ"/>
        </a:p>
      </dgm:t>
    </dgm:pt>
    <dgm:pt modelId="{BF4BACD1-0A6E-4F06-9992-7F7D3B53A163}">
      <dgm:prSet phldrT="[Text]"/>
      <dgm:spPr/>
      <dgm:t>
        <a:bodyPr/>
        <a:lstStyle/>
        <a:p>
          <a:r>
            <a:rPr lang="cs-CZ" dirty="0" smtClean="0"/>
            <a:t>12</a:t>
          </a:r>
          <a:endParaRPr lang="cs-CZ" dirty="0"/>
        </a:p>
      </dgm:t>
    </dgm:pt>
    <dgm:pt modelId="{1D044629-4FD1-4A5F-97AF-D2D170DDCD12}" type="sibTrans" cxnId="{A22F3D17-A6D5-480A-BD54-A76B3CD77E01}">
      <dgm:prSet/>
      <dgm:spPr/>
      <dgm:t>
        <a:bodyPr/>
        <a:lstStyle/>
        <a:p>
          <a:endParaRPr lang="cs-CZ"/>
        </a:p>
      </dgm:t>
    </dgm:pt>
    <dgm:pt modelId="{0C3E98B2-C9AD-4065-8E94-01175669292A}" type="parTrans" cxnId="{A22F3D17-A6D5-480A-BD54-A76B3CD77E01}">
      <dgm:prSet/>
      <dgm:spPr/>
      <dgm:t>
        <a:bodyPr/>
        <a:lstStyle/>
        <a:p>
          <a:endParaRPr lang="cs-CZ"/>
        </a:p>
      </dgm:t>
    </dgm:pt>
    <dgm:pt modelId="{950E48EF-6DFF-44FC-A901-64292DEC20E1}">
      <dgm:prSet phldrT="[Text]"/>
      <dgm:spPr/>
      <dgm:t>
        <a:bodyPr/>
        <a:lstStyle/>
        <a:p>
          <a:r>
            <a:rPr lang="cs-CZ" dirty="0" smtClean="0"/>
            <a:t>24</a:t>
          </a:r>
          <a:endParaRPr lang="cs-CZ" dirty="0"/>
        </a:p>
      </dgm:t>
    </dgm:pt>
    <dgm:pt modelId="{BFFAF689-7152-49EF-8812-3C55344C3144}" type="sibTrans" cxnId="{2140C91A-639C-477F-BC7F-985E653F4922}">
      <dgm:prSet/>
      <dgm:spPr/>
      <dgm:t>
        <a:bodyPr/>
        <a:lstStyle/>
        <a:p>
          <a:endParaRPr lang="cs-CZ"/>
        </a:p>
      </dgm:t>
    </dgm:pt>
    <dgm:pt modelId="{A0A28E1D-A052-4E34-A9C2-34C765321976}" type="parTrans" cxnId="{2140C91A-639C-477F-BC7F-985E653F4922}">
      <dgm:prSet/>
      <dgm:spPr/>
      <dgm:t>
        <a:bodyPr/>
        <a:lstStyle/>
        <a:p>
          <a:endParaRPr lang="cs-CZ"/>
        </a:p>
      </dgm:t>
    </dgm:pt>
    <dgm:pt modelId="{7036DD6C-A900-4383-AC2A-A2E45DDC3E62}" type="pres">
      <dgm:prSet presAssocID="{0C2AC055-3A0E-4978-9696-563602B65C6E}" presName="Name0" presStyleCnt="0">
        <dgm:presLayoutVars>
          <dgm:chMax val="1"/>
          <dgm:chPref val="1"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52274479-A13D-4111-BAF9-76D0F40B762B}" type="pres">
      <dgm:prSet presAssocID="{83BEB0B1-BC0F-41A0-AE83-A2CCC5C15595}" presName="Parent" presStyleLbl="node1" presStyleIdx="0" presStyleCnt="2">
        <dgm:presLayoutVars>
          <dgm:chMax val="4"/>
          <dgm:chPref val="3"/>
        </dgm:presLayoutVars>
      </dgm:prSet>
      <dgm:spPr/>
      <dgm:t>
        <a:bodyPr/>
        <a:lstStyle/>
        <a:p>
          <a:endParaRPr lang="cs-CZ"/>
        </a:p>
      </dgm:t>
    </dgm:pt>
    <dgm:pt modelId="{BF28BB84-4854-4E7C-843C-BAAE8612DC2B}" type="pres">
      <dgm:prSet presAssocID="{4940F435-9A94-4534-92B1-7004A1549138}" presName="Accent" presStyleLbl="node1" presStyleIdx="1" presStyleCnt="2"/>
      <dgm:spPr/>
    </dgm:pt>
    <dgm:pt modelId="{F87DE764-B209-43FD-BF6D-11646F94F545}" type="pres">
      <dgm:prSet presAssocID="{4940F435-9A94-4534-92B1-7004A1549138}" presName="Image1" presStyleLbl="fgImgPlace1" presStyleIdx="0" presStyleCnt="3"/>
      <dgm:spPr/>
    </dgm:pt>
    <dgm:pt modelId="{12301DFE-3C67-4AB7-8B5F-828880369838}" type="pres">
      <dgm:prSet presAssocID="{4940F435-9A94-4534-92B1-7004A1549138}" presName="Child1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154C7B-1E30-483D-BF43-F383290FEB1C}" type="pres">
      <dgm:prSet presAssocID="{950E48EF-6DFF-44FC-A901-64292DEC20E1}" presName="Image2" presStyleCnt="0"/>
      <dgm:spPr/>
    </dgm:pt>
    <dgm:pt modelId="{51AAB53E-E115-4EB4-AD8D-CF5F7DC7382B}" type="pres">
      <dgm:prSet presAssocID="{950E48EF-6DFF-44FC-A901-64292DEC20E1}" presName="Image" presStyleLbl="fgImgPlace1" presStyleIdx="1" presStyleCnt="3"/>
      <dgm:spPr/>
    </dgm:pt>
    <dgm:pt modelId="{38BEE44F-6FE8-420F-A41B-BC5306E350DC}" type="pres">
      <dgm:prSet presAssocID="{950E48EF-6DFF-44FC-A901-64292DEC20E1}" presName="Child2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4C5F62-CD34-4593-9729-16F9059DBF42}" type="pres">
      <dgm:prSet presAssocID="{BF4BACD1-0A6E-4F06-9992-7F7D3B53A163}" presName="Image3" presStyleCnt="0"/>
      <dgm:spPr/>
    </dgm:pt>
    <dgm:pt modelId="{114B45D8-B11A-4418-8F75-675DCA31C1B6}" type="pres">
      <dgm:prSet presAssocID="{BF4BACD1-0A6E-4F06-9992-7F7D3B53A163}" presName="Image" presStyleLbl="fgImgPlace1" presStyleIdx="2" presStyleCnt="3"/>
      <dgm:spPr/>
    </dgm:pt>
    <dgm:pt modelId="{66AB2C84-D311-4C6C-80E4-30F23FB8D90A}" type="pres">
      <dgm:prSet presAssocID="{BF4BACD1-0A6E-4F06-9992-7F7D3B53A163}" presName="Child3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2EED22-71D9-4FC4-87AD-48F9233598CA}" srcId="{83BEB0B1-BC0F-41A0-AE83-A2CCC5C15595}" destId="{4940F435-9A94-4534-92B1-7004A1549138}" srcOrd="0" destOrd="0" parTransId="{30865670-BF1D-4422-9714-04DDE87EDFE1}" sibTransId="{8254D66B-988E-4179-A9E4-170646122A8B}"/>
    <dgm:cxn modelId="{9753D520-C4D0-44ED-B077-E05A02E8ACB8}" type="presOf" srcId="{950E48EF-6DFF-44FC-A901-64292DEC20E1}" destId="{38BEE44F-6FE8-420F-A41B-BC5306E350DC}" srcOrd="0" destOrd="0" presId="urn:microsoft.com/office/officeart/2011/layout/RadialPictureList"/>
    <dgm:cxn modelId="{186CE4A7-4514-4A25-95A8-4794D3EEEC17}" type="presOf" srcId="{83BEB0B1-BC0F-41A0-AE83-A2CCC5C15595}" destId="{52274479-A13D-4111-BAF9-76D0F40B762B}" srcOrd="0" destOrd="0" presId="urn:microsoft.com/office/officeart/2011/layout/RadialPictureList"/>
    <dgm:cxn modelId="{2140C91A-639C-477F-BC7F-985E653F4922}" srcId="{83BEB0B1-BC0F-41A0-AE83-A2CCC5C15595}" destId="{950E48EF-6DFF-44FC-A901-64292DEC20E1}" srcOrd="1" destOrd="0" parTransId="{A0A28E1D-A052-4E34-A9C2-34C765321976}" sibTransId="{BFFAF689-7152-49EF-8812-3C55344C3144}"/>
    <dgm:cxn modelId="{C0C9D5D6-050E-4694-ABD7-959F759B5955}" srcId="{0C2AC055-3A0E-4978-9696-563602B65C6E}" destId="{83BEB0B1-BC0F-41A0-AE83-A2CCC5C15595}" srcOrd="0" destOrd="0" parTransId="{0AF38794-2C6D-4DE2-845E-7878562F7664}" sibTransId="{E63F5319-4241-4D15-A9AA-B57FDB44A4C2}"/>
    <dgm:cxn modelId="{6CC48DD5-1A55-4FA8-B4F7-635153C584F1}" type="presOf" srcId="{4940F435-9A94-4534-92B1-7004A1549138}" destId="{12301DFE-3C67-4AB7-8B5F-828880369838}" srcOrd="0" destOrd="0" presId="urn:microsoft.com/office/officeart/2011/layout/RadialPictureList"/>
    <dgm:cxn modelId="{A22F3D17-A6D5-480A-BD54-A76B3CD77E01}" srcId="{83BEB0B1-BC0F-41A0-AE83-A2CCC5C15595}" destId="{BF4BACD1-0A6E-4F06-9992-7F7D3B53A163}" srcOrd="2" destOrd="0" parTransId="{0C3E98B2-C9AD-4065-8E94-01175669292A}" sibTransId="{1D044629-4FD1-4A5F-97AF-D2D170DDCD12}"/>
    <dgm:cxn modelId="{AC7BC121-4143-438C-BF58-1C1409AA629C}" type="presOf" srcId="{0C2AC055-3A0E-4978-9696-563602B65C6E}" destId="{7036DD6C-A900-4383-AC2A-A2E45DDC3E62}" srcOrd="0" destOrd="0" presId="urn:microsoft.com/office/officeart/2011/layout/RadialPictureList"/>
    <dgm:cxn modelId="{83A900A3-A43E-4789-963E-8272AD891C8A}" type="presOf" srcId="{BF4BACD1-0A6E-4F06-9992-7F7D3B53A163}" destId="{66AB2C84-D311-4C6C-80E4-30F23FB8D90A}" srcOrd="0" destOrd="0" presId="urn:microsoft.com/office/officeart/2011/layout/RadialPictureList"/>
    <dgm:cxn modelId="{2E20EAE8-BCD7-4781-8F2B-85CEAAAEE14D}" type="presParOf" srcId="{7036DD6C-A900-4383-AC2A-A2E45DDC3E62}" destId="{52274479-A13D-4111-BAF9-76D0F40B762B}" srcOrd="0" destOrd="0" presId="urn:microsoft.com/office/officeart/2011/layout/RadialPictureList"/>
    <dgm:cxn modelId="{182474A4-CFC4-419F-ACBD-29B6AF94348F}" type="presParOf" srcId="{7036DD6C-A900-4383-AC2A-A2E45DDC3E62}" destId="{BF28BB84-4854-4E7C-843C-BAAE8612DC2B}" srcOrd="1" destOrd="0" presId="urn:microsoft.com/office/officeart/2011/layout/RadialPictureList"/>
    <dgm:cxn modelId="{6B27E758-5074-431F-99AC-9EDDC6994187}" type="presParOf" srcId="{7036DD6C-A900-4383-AC2A-A2E45DDC3E62}" destId="{F87DE764-B209-43FD-BF6D-11646F94F545}" srcOrd="2" destOrd="0" presId="urn:microsoft.com/office/officeart/2011/layout/RadialPictureList"/>
    <dgm:cxn modelId="{DFF44DBF-8FB9-48A4-85D5-0ACBCE02FBF0}" type="presParOf" srcId="{7036DD6C-A900-4383-AC2A-A2E45DDC3E62}" destId="{12301DFE-3C67-4AB7-8B5F-828880369838}" srcOrd="3" destOrd="0" presId="urn:microsoft.com/office/officeart/2011/layout/RadialPictureList"/>
    <dgm:cxn modelId="{75DDCCF2-AECB-4F74-B8B5-6D2C902A010F}" type="presParOf" srcId="{7036DD6C-A900-4383-AC2A-A2E45DDC3E62}" destId="{F2154C7B-1E30-483D-BF43-F383290FEB1C}" srcOrd="4" destOrd="0" presId="urn:microsoft.com/office/officeart/2011/layout/RadialPictureList"/>
    <dgm:cxn modelId="{768180A0-98A2-44A8-BFCE-690668F614F7}" type="presParOf" srcId="{F2154C7B-1E30-483D-BF43-F383290FEB1C}" destId="{51AAB53E-E115-4EB4-AD8D-CF5F7DC7382B}" srcOrd="0" destOrd="0" presId="urn:microsoft.com/office/officeart/2011/layout/RadialPictureList"/>
    <dgm:cxn modelId="{CD6EFC9E-F469-4331-8656-25DB8D66A5DF}" type="presParOf" srcId="{7036DD6C-A900-4383-AC2A-A2E45DDC3E62}" destId="{38BEE44F-6FE8-420F-A41B-BC5306E350DC}" srcOrd="5" destOrd="0" presId="urn:microsoft.com/office/officeart/2011/layout/RadialPictureList"/>
    <dgm:cxn modelId="{FC042A42-AE8C-4254-B72D-6F2787ECCAB4}" type="presParOf" srcId="{7036DD6C-A900-4383-AC2A-A2E45DDC3E62}" destId="{F54C5F62-CD34-4593-9729-16F9059DBF42}" srcOrd="6" destOrd="0" presId="urn:microsoft.com/office/officeart/2011/layout/RadialPictureList"/>
    <dgm:cxn modelId="{F338AEBA-4C6D-4D66-9639-24292B945CCC}" type="presParOf" srcId="{F54C5F62-CD34-4593-9729-16F9059DBF42}" destId="{114B45D8-B11A-4418-8F75-675DCA31C1B6}" srcOrd="0" destOrd="0" presId="urn:microsoft.com/office/officeart/2011/layout/RadialPictureList"/>
    <dgm:cxn modelId="{8216FC15-FA44-4AF4-97A2-D075DB775C37}" type="presParOf" srcId="{7036DD6C-A900-4383-AC2A-A2E45DDC3E62}" destId="{66AB2C84-D311-4C6C-80E4-30F23FB8D90A}" srcOrd="7" destOrd="0" presId="urn:microsoft.com/office/officeart/2011/layout/RadialPictur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C2AC055-3A0E-4978-9696-563602B65C6E}" type="doc">
      <dgm:prSet loTypeId="urn:microsoft.com/office/officeart/2011/layout/RadialPictureList" loCatId="officeon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3BEB0B1-BC0F-41A0-AE83-A2CCC5C15595}">
      <dgm:prSet phldrT="[Text]"/>
      <dgm:spPr/>
      <dgm:t>
        <a:bodyPr/>
        <a:lstStyle/>
        <a:p>
          <a:r>
            <a:rPr lang="cs-CZ" dirty="0" smtClean="0"/>
            <a:t>5.6</a:t>
          </a:r>
          <a:endParaRPr lang="cs-CZ" dirty="0"/>
        </a:p>
      </dgm:t>
    </dgm:pt>
    <dgm:pt modelId="{0AF38794-2C6D-4DE2-845E-7878562F7664}" type="parTrans" cxnId="{C0C9D5D6-050E-4694-ABD7-959F759B5955}">
      <dgm:prSet/>
      <dgm:spPr/>
      <dgm:t>
        <a:bodyPr/>
        <a:lstStyle/>
        <a:p>
          <a:endParaRPr lang="cs-CZ"/>
        </a:p>
      </dgm:t>
    </dgm:pt>
    <dgm:pt modelId="{E63F5319-4241-4D15-A9AA-B57FDB44A4C2}" type="sibTrans" cxnId="{C0C9D5D6-050E-4694-ABD7-959F759B5955}">
      <dgm:prSet/>
      <dgm:spPr/>
      <dgm:t>
        <a:bodyPr/>
        <a:lstStyle/>
        <a:p>
          <a:endParaRPr lang="cs-CZ"/>
        </a:p>
      </dgm:t>
    </dgm:pt>
    <dgm:pt modelId="{4940F435-9A94-4534-92B1-7004A1549138}">
      <dgm:prSet phldrT="[Text]"/>
      <dgm:spPr/>
      <dgm:t>
        <a:bodyPr/>
        <a:lstStyle/>
        <a:p>
          <a:r>
            <a:rPr lang="cs-CZ" dirty="0" smtClean="0"/>
            <a:t>36</a:t>
          </a:r>
          <a:endParaRPr lang="cs-CZ" dirty="0"/>
        </a:p>
      </dgm:t>
    </dgm:pt>
    <dgm:pt modelId="{30865670-BF1D-4422-9714-04DDE87EDFE1}" type="parTrans" cxnId="{EB2EED22-71D9-4FC4-87AD-48F9233598CA}">
      <dgm:prSet/>
      <dgm:spPr/>
      <dgm:t>
        <a:bodyPr/>
        <a:lstStyle/>
        <a:p>
          <a:endParaRPr lang="cs-CZ"/>
        </a:p>
      </dgm:t>
    </dgm:pt>
    <dgm:pt modelId="{8254D66B-988E-4179-A9E4-170646122A8B}" type="sibTrans" cxnId="{EB2EED22-71D9-4FC4-87AD-48F9233598CA}">
      <dgm:prSet/>
      <dgm:spPr/>
      <dgm:t>
        <a:bodyPr/>
        <a:lstStyle/>
        <a:p>
          <a:endParaRPr lang="cs-CZ"/>
        </a:p>
      </dgm:t>
    </dgm:pt>
    <dgm:pt modelId="{BF4BACD1-0A6E-4F06-9992-7F7D3B53A163}">
      <dgm:prSet phldrT="[Text]"/>
      <dgm:spPr/>
      <dgm:t>
        <a:bodyPr/>
        <a:lstStyle/>
        <a:p>
          <a:r>
            <a:rPr lang="cs-CZ" dirty="0" smtClean="0"/>
            <a:t>42</a:t>
          </a:r>
          <a:endParaRPr lang="cs-CZ" dirty="0"/>
        </a:p>
      </dgm:t>
    </dgm:pt>
    <dgm:pt modelId="{1D044629-4FD1-4A5F-97AF-D2D170DDCD12}" type="sibTrans" cxnId="{A22F3D17-A6D5-480A-BD54-A76B3CD77E01}">
      <dgm:prSet/>
      <dgm:spPr/>
      <dgm:t>
        <a:bodyPr/>
        <a:lstStyle/>
        <a:p>
          <a:endParaRPr lang="cs-CZ"/>
        </a:p>
      </dgm:t>
    </dgm:pt>
    <dgm:pt modelId="{0C3E98B2-C9AD-4065-8E94-01175669292A}" type="parTrans" cxnId="{A22F3D17-A6D5-480A-BD54-A76B3CD77E01}">
      <dgm:prSet/>
      <dgm:spPr/>
      <dgm:t>
        <a:bodyPr/>
        <a:lstStyle/>
        <a:p>
          <a:endParaRPr lang="cs-CZ"/>
        </a:p>
      </dgm:t>
    </dgm:pt>
    <dgm:pt modelId="{950E48EF-6DFF-44FC-A901-64292DEC20E1}">
      <dgm:prSet phldrT="[Text]"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BFFAF689-7152-49EF-8812-3C55344C3144}" type="sibTrans" cxnId="{2140C91A-639C-477F-BC7F-985E653F4922}">
      <dgm:prSet/>
      <dgm:spPr/>
      <dgm:t>
        <a:bodyPr/>
        <a:lstStyle/>
        <a:p>
          <a:endParaRPr lang="cs-CZ"/>
        </a:p>
      </dgm:t>
    </dgm:pt>
    <dgm:pt modelId="{A0A28E1D-A052-4E34-A9C2-34C765321976}" type="parTrans" cxnId="{2140C91A-639C-477F-BC7F-985E653F4922}">
      <dgm:prSet/>
      <dgm:spPr/>
      <dgm:t>
        <a:bodyPr/>
        <a:lstStyle/>
        <a:p>
          <a:endParaRPr lang="cs-CZ"/>
        </a:p>
      </dgm:t>
    </dgm:pt>
    <dgm:pt modelId="{7036DD6C-A900-4383-AC2A-A2E45DDC3E62}" type="pres">
      <dgm:prSet presAssocID="{0C2AC055-3A0E-4978-9696-563602B65C6E}" presName="Name0" presStyleCnt="0">
        <dgm:presLayoutVars>
          <dgm:chMax val="1"/>
          <dgm:chPref val="1"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52274479-A13D-4111-BAF9-76D0F40B762B}" type="pres">
      <dgm:prSet presAssocID="{83BEB0B1-BC0F-41A0-AE83-A2CCC5C15595}" presName="Parent" presStyleLbl="node1" presStyleIdx="0" presStyleCnt="2">
        <dgm:presLayoutVars>
          <dgm:chMax val="4"/>
          <dgm:chPref val="3"/>
        </dgm:presLayoutVars>
      </dgm:prSet>
      <dgm:spPr/>
      <dgm:t>
        <a:bodyPr/>
        <a:lstStyle/>
        <a:p>
          <a:endParaRPr lang="cs-CZ"/>
        </a:p>
      </dgm:t>
    </dgm:pt>
    <dgm:pt modelId="{BF28BB84-4854-4E7C-843C-BAAE8612DC2B}" type="pres">
      <dgm:prSet presAssocID="{4940F435-9A94-4534-92B1-7004A1549138}" presName="Accent" presStyleLbl="node1" presStyleIdx="1" presStyleCnt="2"/>
      <dgm:spPr/>
    </dgm:pt>
    <dgm:pt modelId="{F87DE764-B209-43FD-BF6D-11646F94F545}" type="pres">
      <dgm:prSet presAssocID="{4940F435-9A94-4534-92B1-7004A1549138}" presName="Image1" presStyleLbl="fgImgPlace1" presStyleIdx="0" presStyleCnt="3"/>
      <dgm:spPr/>
    </dgm:pt>
    <dgm:pt modelId="{12301DFE-3C67-4AB7-8B5F-828880369838}" type="pres">
      <dgm:prSet presAssocID="{4940F435-9A94-4534-92B1-7004A1549138}" presName="Child1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154C7B-1E30-483D-BF43-F383290FEB1C}" type="pres">
      <dgm:prSet presAssocID="{950E48EF-6DFF-44FC-A901-64292DEC20E1}" presName="Image2" presStyleCnt="0"/>
      <dgm:spPr/>
    </dgm:pt>
    <dgm:pt modelId="{51AAB53E-E115-4EB4-AD8D-CF5F7DC7382B}" type="pres">
      <dgm:prSet presAssocID="{950E48EF-6DFF-44FC-A901-64292DEC20E1}" presName="Image" presStyleLbl="fgImgPlace1" presStyleIdx="1" presStyleCnt="3"/>
      <dgm:spPr/>
    </dgm:pt>
    <dgm:pt modelId="{38BEE44F-6FE8-420F-A41B-BC5306E350DC}" type="pres">
      <dgm:prSet presAssocID="{950E48EF-6DFF-44FC-A901-64292DEC20E1}" presName="Child2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4C5F62-CD34-4593-9729-16F9059DBF42}" type="pres">
      <dgm:prSet presAssocID="{BF4BACD1-0A6E-4F06-9992-7F7D3B53A163}" presName="Image3" presStyleCnt="0"/>
      <dgm:spPr/>
    </dgm:pt>
    <dgm:pt modelId="{114B45D8-B11A-4418-8F75-675DCA31C1B6}" type="pres">
      <dgm:prSet presAssocID="{BF4BACD1-0A6E-4F06-9992-7F7D3B53A163}" presName="Image" presStyleLbl="fgImgPlace1" presStyleIdx="2" presStyleCnt="3"/>
      <dgm:spPr/>
    </dgm:pt>
    <dgm:pt modelId="{66AB2C84-D311-4C6C-80E4-30F23FB8D90A}" type="pres">
      <dgm:prSet presAssocID="{BF4BACD1-0A6E-4F06-9992-7F7D3B53A163}" presName="Child3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C9D5D6-050E-4694-ABD7-959F759B5955}" srcId="{0C2AC055-3A0E-4978-9696-563602B65C6E}" destId="{83BEB0B1-BC0F-41A0-AE83-A2CCC5C15595}" srcOrd="0" destOrd="0" parTransId="{0AF38794-2C6D-4DE2-845E-7878562F7664}" sibTransId="{E63F5319-4241-4D15-A9AA-B57FDB44A4C2}"/>
    <dgm:cxn modelId="{2140C91A-639C-477F-BC7F-985E653F4922}" srcId="{83BEB0B1-BC0F-41A0-AE83-A2CCC5C15595}" destId="{950E48EF-6DFF-44FC-A901-64292DEC20E1}" srcOrd="1" destOrd="0" parTransId="{A0A28E1D-A052-4E34-A9C2-34C765321976}" sibTransId="{BFFAF689-7152-49EF-8812-3C55344C3144}"/>
    <dgm:cxn modelId="{EB2EED22-71D9-4FC4-87AD-48F9233598CA}" srcId="{83BEB0B1-BC0F-41A0-AE83-A2CCC5C15595}" destId="{4940F435-9A94-4534-92B1-7004A1549138}" srcOrd="0" destOrd="0" parTransId="{30865670-BF1D-4422-9714-04DDE87EDFE1}" sibTransId="{8254D66B-988E-4179-A9E4-170646122A8B}"/>
    <dgm:cxn modelId="{AF208607-B252-457F-AF9B-A0C123ACCEDB}" type="presOf" srcId="{BF4BACD1-0A6E-4F06-9992-7F7D3B53A163}" destId="{66AB2C84-D311-4C6C-80E4-30F23FB8D90A}" srcOrd="0" destOrd="0" presId="urn:microsoft.com/office/officeart/2011/layout/RadialPictureList"/>
    <dgm:cxn modelId="{AD021D7C-6CED-4F60-B3D9-002C038319DA}" type="presOf" srcId="{950E48EF-6DFF-44FC-A901-64292DEC20E1}" destId="{38BEE44F-6FE8-420F-A41B-BC5306E350DC}" srcOrd="0" destOrd="0" presId="urn:microsoft.com/office/officeart/2011/layout/RadialPictureList"/>
    <dgm:cxn modelId="{89656268-6ABC-448F-9993-F97BB380AEE0}" type="presOf" srcId="{0C2AC055-3A0E-4978-9696-563602B65C6E}" destId="{7036DD6C-A900-4383-AC2A-A2E45DDC3E62}" srcOrd="0" destOrd="0" presId="urn:microsoft.com/office/officeart/2011/layout/RadialPictureList"/>
    <dgm:cxn modelId="{AE49EA63-E0AB-4ECC-A2BC-8350882FB3E8}" type="presOf" srcId="{4940F435-9A94-4534-92B1-7004A1549138}" destId="{12301DFE-3C67-4AB7-8B5F-828880369838}" srcOrd="0" destOrd="0" presId="urn:microsoft.com/office/officeart/2011/layout/RadialPictureList"/>
    <dgm:cxn modelId="{022BDB13-69C1-4CF7-A54E-E115078A365E}" type="presOf" srcId="{83BEB0B1-BC0F-41A0-AE83-A2CCC5C15595}" destId="{52274479-A13D-4111-BAF9-76D0F40B762B}" srcOrd="0" destOrd="0" presId="urn:microsoft.com/office/officeart/2011/layout/RadialPictureList"/>
    <dgm:cxn modelId="{A22F3D17-A6D5-480A-BD54-A76B3CD77E01}" srcId="{83BEB0B1-BC0F-41A0-AE83-A2CCC5C15595}" destId="{BF4BACD1-0A6E-4F06-9992-7F7D3B53A163}" srcOrd="2" destOrd="0" parTransId="{0C3E98B2-C9AD-4065-8E94-01175669292A}" sibTransId="{1D044629-4FD1-4A5F-97AF-D2D170DDCD12}"/>
    <dgm:cxn modelId="{D1257F7B-22B7-43CA-BDBD-FAB3F88CFDDE}" type="presParOf" srcId="{7036DD6C-A900-4383-AC2A-A2E45DDC3E62}" destId="{52274479-A13D-4111-BAF9-76D0F40B762B}" srcOrd="0" destOrd="0" presId="urn:microsoft.com/office/officeart/2011/layout/RadialPictureList"/>
    <dgm:cxn modelId="{090E3505-0FCB-4828-8660-7D48257623AF}" type="presParOf" srcId="{7036DD6C-A900-4383-AC2A-A2E45DDC3E62}" destId="{BF28BB84-4854-4E7C-843C-BAAE8612DC2B}" srcOrd="1" destOrd="0" presId="urn:microsoft.com/office/officeart/2011/layout/RadialPictureList"/>
    <dgm:cxn modelId="{E7C330D6-9B14-47D6-BB55-9754F6E780E0}" type="presParOf" srcId="{7036DD6C-A900-4383-AC2A-A2E45DDC3E62}" destId="{F87DE764-B209-43FD-BF6D-11646F94F545}" srcOrd="2" destOrd="0" presId="urn:microsoft.com/office/officeart/2011/layout/RadialPictureList"/>
    <dgm:cxn modelId="{DAE0553E-5758-4B89-9A11-71ACC7CEF314}" type="presParOf" srcId="{7036DD6C-A900-4383-AC2A-A2E45DDC3E62}" destId="{12301DFE-3C67-4AB7-8B5F-828880369838}" srcOrd="3" destOrd="0" presId="urn:microsoft.com/office/officeart/2011/layout/RadialPictureList"/>
    <dgm:cxn modelId="{9CA71B4A-3AE7-456D-B553-424BBE251350}" type="presParOf" srcId="{7036DD6C-A900-4383-AC2A-A2E45DDC3E62}" destId="{F2154C7B-1E30-483D-BF43-F383290FEB1C}" srcOrd="4" destOrd="0" presId="urn:microsoft.com/office/officeart/2011/layout/RadialPictureList"/>
    <dgm:cxn modelId="{89BDF057-CA0A-4E0F-A1A5-2E425DDEE674}" type="presParOf" srcId="{F2154C7B-1E30-483D-BF43-F383290FEB1C}" destId="{51AAB53E-E115-4EB4-AD8D-CF5F7DC7382B}" srcOrd="0" destOrd="0" presId="urn:microsoft.com/office/officeart/2011/layout/RadialPictureList"/>
    <dgm:cxn modelId="{69B15BC4-670E-46B5-9CCC-FAE15AD1BEE4}" type="presParOf" srcId="{7036DD6C-A900-4383-AC2A-A2E45DDC3E62}" destId="{38BEE44F-6FE8-420F-A41B-BC5306E350DC}" srcOrd="5" destOrd="0" presId="urn:microsoft.com/office/officeart/2011/layout/RadialPictureList"/>
    <dgm:cxn modelId="{E2EDBA40-0B07-4B64-8451-62CB95D87A01}" type="presParOf" srcId="{7036DD6C-A900-4383-AC2A-A2E45DDC3E62}" destId="{F54C5F62-CD34-4593-9729-16F9059DBF42}" srcOrd="6" destOrd="0" presId="urn:microsoft.com/office/officeart/2011/layout/RadialPictureList"/>
    <dgm:cxn modelId="{19D21BDE-AAF0-44C7-8DE8-F2E21C743F42}" type="presParOf" srcId="{F54C5F62-CD34-4593-9729-16F9059DBF42}" destId="{114B45D8-B11A-4418-8F75-675DCA31C1B6}" srcOrd="0" destOrd="0" presId="urn:microsoft.com/office/officeart/2011/layout/RadialPictureList"/>
    <dgm:cxn modelId="{8E060314-C62A-4D4C-98EA-DAC34677EDB5}" type="presParOf" srcId="{7036DD6C-A900-4383-AC2A-A2E45DDC3E62}" destId="{66AB2C84-D311-4C6C-80E4-30F23FB8D90A}" srcOrd="7" destOrd="0" presId="urn:microsoft.com/office/officeart/2011/layout/RadialPictur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C2AC055-3A0E-4978-9696-563602B65C6E}" type="doc">
      <dgm:prSet loTypeId="urn:microsoft.com/office/officeart/2011/layout/RadialPictureList" loCatId="officeon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3BEB0B1-BC0F-41A0-AE83-A2CCC5C15595}">
      <dgm:prSet phldrT="[Text]"/>
      <dgm:spPr/>
      <dgm:t>
        <a:bodyPr/>
        <a:lstStyle/>
        <a:p>
          <a:r>
            <a:rPr lang="cs-CZ" dirty="0" smtClean="0"/>
            <a:t>7.6</a:t>
          </a:r>
          <a:endParaRPr lang="cs-CZ" dirty="0"/>
        </a:p>
      </dgm:t>
    </dgm:pt>
    <dgm:pt modelId="{0AF38794-2C6D-4DE2-845E-7878562F7664}" type="parTrans" cxnId="{C0C9D5D6-050E-4694-ABD7-959F759B5955}">
      <dgm:prSet/>
      <dgm:spPr/>
      <dgm:t>
        <a:bodyPr/>
        <a:lstStyle/>
        <a:p>
          <a:endParaRPr lang="cs-CZ"/>
        </a:p>
      </dgm:t>
    </dgm:pt>
    <dgm:pt modelId="{E63F5319-4241-4D15-A9AA-B57FDB44A4C2}" type="sibTrans" cxnId="{C0C9D5D6-050E-4694-ABD7-959F759B5955}">
      <dgm:prSet/>
      <dgm:spPr/>
      <dgm:t>
        <a:bodyPr/>
        <a:lstStyle/>
        <a:p>
          <a:endParaRPr lang="cs-CZ"/>
        </a:p>
      </dgm:t>
    </dgm:pt>
    <dgm:pt modelId="{4940F435-9A94-4534-92B1-7004A1549138}">
      <dgm:prSet phldrT="[Text]"/>
      <dgm:spPr/>
      <dgm:t>
        <a:bodyPr/>
        <a:lstStyle/>
        <a:p>
          <a:r>
            <a:rPr lang="cs-CZ" dirty="0" smtClean="0"/>
            <a:t>48</a:t>
          </a:r>
          <a:endParaRPr lang="cs-CZ" dirty="0"/>
        </a:p>
      </dgm:t>
    </dgm:pt>
    <dgm:pt modelId="{30865670-BF1D-4422-9714-04DDE87EDFE1}" type="parTrans" cxnId="{EB2EED22-71D9-4FC4-87AD-48F9233598CA}">
      <dgm:prSet/>
      <dgm:spPr/>
      <dgm:t>
        <a:bodyPr/>
        <a:lstStyle/>
        <a:p>
          <a:endParaRPr lang="cs-CZ"/>
        </a:p>
      </dgm:t>
    </dgm:pt>
    <dgm:pt modelId="{8254D66B-988E-4179-A9E4-170646122A8B}" type="sibTrans" cxnId="{EB2EED22-71D9-4FC4-87AD-48F9233598CA}">
      <dgm:prSet/>
      <dgm:spPr/>
      <dgm:t>
        <a:bodyPr/>
        <a:lstStyle/>
        <a:p>
          <a:endParaRPr lang="cs-CZ"/>
        </a:p>
      </dgm:t>
    </dgm:pt>
    <dgm:pt modelId="{BF4BACD1-0A6E-4F06-9992-7F7D3B53A163}">
      <dgm:prSet phldrT="[Text]"/>
      <dgm:spPr/>
      <dgm:t>
        <a:bodyPr/>
        <a:lstStyle/>
        <a:p>
          <a:r>
            <a:rPr lang="cs-CZ" dirty="0" smtClean="0"/>
            <a:t>54</a:t>
          </a:r>
          <a:endParaRPr lang="cs-CZ" dirty="0"/>
        </a:p>
      </dgm:t>
    </dgm:pt>
    <dgm:pt modelId="{1D044629-4FD1-4A5F-97AF-D2D170DDCD12}" type="sibTrans" cxnId="{A22F3D17-A6D5-480A-BD54-A76B3CD77E01}">
      <dgm:prSet/>
      <dgm:spPr/>
      <dgm:t>
        <a:bodyPr/>
        <a:lstStyle/>
        <a:p>
          <a:endParaRPr lang="cs-CZ"/>
        </a:p>
      </dgm:t>
    </dgm:pt>
    <dgm:pt modelId="{0C3E98B2-C9AD-4065-8E94-01175669292A}" type="parTrans" cxnId="{A22F3D17-A6D5-480A-BD54-A76B3CD77E01}">
      <dgm:prSet/>
      <dgm:spPr/>
      <dgm:t>
        <a:bodyPr/>
        <a:lstStyle/>
        <a:p>
          <a:endParaRPr lang="cs-CZ"/>
        </a:p>
      </dgm:t>
    </dgm:pt>
    <dgm:pt modelId="{950E48EF-6DFF-44FC-A901-64292DEC20E1}">
      <dgm:prSet phldrT="[Text]"/>
      <dgm:spPr/>
      <dgm:t>
        <a:bodyPr/>
        <a:lstStyle/>
        <a:p>
          <a:r>
            <a:rPr lang="cs-CZ" dirty="0" smtClean="0"/>
            <a:t>42</a:t>
          </a:r>
          <a:endParaRPr lang="cs-CZ" dirty="0"/>
        </a:p>
      </dgm:t>
    </dgm:pt>
    <dgm:pt modelId="{BFFAF689-7152-49EF-8812-3C55344C3144}" type="sibTrans" cxnId="{2140C91A-639C-477F-BC7F-985E653F4922}">
      <dgm:prSet/>
      <dgm:spPr/>
      <dgm:t>
        <a:bodyPr/>
        <a:lstStyle/>
        <a:p>
          <a:endParaRPr lang="cs-CZ"/>
        </a:p>
      </dgm:t>
    </dgm:pt>
    <dgm:pt modelId="{A0A28E1D-A052-4E34-A9C2-34C765321976}" type="parTrans" cxnId="{2140C91A-639C-477F-BC7F-985E653F4922}">
      <dgm:prSet/>
      <dgm:spPr/>
      <dgm:t>
        <a:bodyPr/>
        <a:lstStyle/>
        <a:p>
          <a:endParaRPr lang="cs-CZ"/>
        </a:p>
      </dgm:t>
    </dgm:pt>
    <dgm:pt modelId="{7036DD6C-A900-4383-AC2A-A2E45DDC3E62}" type="pres">
      <dgm:prSet presAssocID="{0C2AC055-3A0E-4978-9696-563602B65C6E}" presName="Name0" presStyleCnt="0">
        <dgm:presLayoutVars>
          <dgm:chMax val="1"/>
          <dgm:chPref val="1"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52274479-A13D-4111-BAF9-76D0F40B762B}" type="pres">
      <dgm:prSet presAssocID="{83BEB0B1-BC0F-41A0-AE83-A2CCC5C15595}" presName="Parent" presStyleLbl="node1" presStyleIdx="0" presStyleCnt="2">
        <dgm:presLayoutVars>
          <dgm:chMax val="4"/>
          <dgm:chPref val="3"/>
        </dgm:presLayoutVars>
      </dgm:prSet>
      <dgm:spPr/>
      <dgm:t>
        <a:bodyPr/>
        <a:lstStyle/>
        <a:p>
          <a:endParaRPr lang="cs-CZ"/>
        </a:p>
      </dgm:t>
    </dgm:pt>
    <dgm:pt modelId="{BF28BB84-4854-4E7C-843C-BAAE8612DC2B}" type="pres">
      <dgm:prSet presAssocID="{4940F435-9A94-4534-92B1-7004A1549138}" presName="Accent" presStyleLbl="node1" presStyleIdx="1" presStyleCnt="2"/>
      <dgm:spPr/>
    </dgm:pt>
    <dgm:pt modelId="{F87DE764-B209-43FD-BF6D-11646F94F545}" type="pres">
      <dgm:prSet presAssocID="{4940F435-9A94-4534-92B1-7004A1549138}" presName="Image1" presStyleLbl="fgImgPlace1" presStyleIdx="0" presStyleCnt="3"/>
      <dgm:spPr/>
    </dgm:pt>
    <dgm:pt modelId="{12301DFE-3C67-4AB7-8B5F-828880369838}" type="pres">
      <dgm:prSet presAssocID="{4940F435-9A94-4534-92B1-7004A1549138}" presName="Child1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154C7B-1E30-483D-BF43-F383290FEB1C}" type="pres">
      <dgm:prSet presAssocID="{950E48EF-6DFF-44FC-A901-64292DEC20E1}" presName="Image2" presStyleCnt="0"/>
      <dgm:spPr/>
    </dgm:pt>
    <dgm:pt modelId="{51AAB53E-E115-4EB4-AD8D-CF5F7DC7382B}" type="pres">
      <dgm:prSet presAssocID="{950E48EF-6DFF-44FC-A901-64292DEC20E1}" presName="Image" presStyleLbl="fgImgPlace1" presStyleIdx="1" presStyleCnt="3"/>
      <dgm:spPr/>
    </dgm:pt>
    <dgm:pt modelId="{38BEE44F-6FE8-420F-A41B-BC5306E350DC}" type="pres">
      <dgm:prSet presAssocID="{950E48EF-6DFF-44FC-A901-64292DEC20E1}" presName="Child2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4C5F62-CD34-4593-9729-16F9059DBF42}" type="pres">
      <dgm:prSet presAssocID="{BF4BACD1-0A6E-4F06-9992-7F7D3B53A163}" presName="Image3" presStyleCnt="0"/>
      <dgm:spPr/>
    </dgm:pt>
    <dgm:pt modelId="{114B45D8-B11A-4418-8F75-675DCA31C1B6}" type="pres">
      <dgm:prSet presAssocID="{BF4BACD1-0A6E-4F06-9992-7F7D3B53A163}" presName="Image" presStyleLbl="fgImgPlace1" presStyleIdx="2" presStyleCnt="3"/>
      <dgm:spPr/>
    </dgm:pt>
    <dgm:pt modelId="{66AB2C84-D311-4C6C-80E4-30F23FB8D90A}" type="pres">
      <dgm:prSet presAssocID="{BF4BACD1-0A6E-4F06-9992-7F7D3B53A163}" presName="Child3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2EED22-71D9-4FC4-87AD-48F9233598CA}" srcId="{83BEB0B1-BC0F-41A0-AE83-A2CCC5C15595}" destId="{4940F435-9A94-4534-92B1-7004A1549138}" srcOrd="0" destOrd="0" parTransId="{30865670-BF1D-4422-9714-04DDE87EDFE1}" sibTransId="{8254D66B-988E-4179-A9E4-170646122A8B}"/>
    <dgm:cxn modelId="{76F0CE9A-A602-4CF4-8F48-3E82E7DA67C6}" type="presOf" srcId="{0C2AC055-3A0E-4978-9696-563602B65C6E}" destId="{7036DD6C-A900-4383-AC2A-A2E45DDC3E62}" srcOrd="0" destOrd="0" presId="urn:microsoft.com/office/officeart/2011/layout/RadialPictureList"/>
    <dgm:cxn modelId="{2140C91A-639C-477F-BC7F-985E653F4922}" srcId="{83BEB0B1-BC0F-41A0-AE83-A2CCC5C15595}" destId="{950E48EF-6DFF-44FC-A901-64292DEC20E1}" srcOrd="1" destOrd="0" parTransId="{A0A28E1D-A052-4E34-A9C2-34C765321976}" sibTransId="{BFFAF689-7152-49EF-8812-3C55344C3144}"/>
    <dgm:cxn modelId="{4129F28B-798E-460F-9297-D30A175942B3}" type="presOf" srcId="{BF4BACD1-0A6E-4F06-9992-7F7D3B53A163}" destId="{66AB2C84-D311-4C6C-80E4-30F23FB8D90A}" srcOrd="0" destOrd="0" presId="urn:microsoft.com/office/officeart/2011/layout/RadialPictureList"/>
    <dgm:cxn modelId="{EBE07493-0AE8-4AF1-9C54-B53C560D2580}" type="presOf" srcId="{83BEB0B1-BC0F-41A0-AE83-A2CCC5C15595}" destId="{52274479-A13D-4111-BAF9-76D0F40B762B}" srcOrd="0" destOrd="0" presId="urn:microsoft.com/office/officeart/2011/layout/RadialPictureList"/>
    <dgm:cxn modelId="{C0C9D5D6-050E-4694-ABD7-959F759B5955}" srcId="{0C2AC055-3A0E-4978-9696-563602B65C6E}" destId="{83BEB0B1-BC0F-41A0-AE83-A2CCC5C15595}" srcOrd="0" destOrd="0" parTransId="{0AF38794-2C6D-4DE2-845E-7878562F7664}" sibTransId="{E63F5319-4241-4D15-A9AA-B57FDB44A4C2}"/>
    <dgm:cxn modelId="{E4FB717B-14BF-4CEB-9ECA-B18CC98D7231}" type="presOf" srcId="{4940F435-9A94-4534-92B1-7004A1549138}" destId="{12301DFE-3C67-4AB7-8B5F-828880369838}" srcOrd="0" destOrd="0" presId="urn:microsoft.com/office/officeart/2011/layout/RadialPictureList"/>
    <dgm:cxn modelId="{569437AE-BAC8-4BB1-8CF5-BC5F6881B970}" type="presOf" srcId="{950E48EF-6DFF-44FC-A901-64292DEC20E1}" destId="{38BEE44F-6FE8-420F-A41B-BC5306E350DC}" srcOrd="0" destOrd="0" presId="urn:microsoft.com/office/officeart/2011/layout/RadialPictureList"/>
    <dgm:cxn modelId="{A22F3D17-A6D5-480A-BD54-A76B3CD77E01}" srcId="{83BEB0B1-BC0F-41A0-AE83-A2CCC5C15595}" destId="{BF4BACD1-0A6E-4F06-9992-7F7D3B53A163}" srcOrd="2" destOrd="0" parTransId="{0C3E98B2-C9AD-4065-8E94-01175669292A}" sibTransId="{1D044629-4FD1-4A5F-97AF-D2D170DDCD12}"/>
    <dgm:cxn modelId="{B067F505-A65D-462A-BC83-83F14175954B}" type="presParOf" srcId="{7036DD6C-A900-4383-AC2A-A2E45DDC3E62}" destId="{52274479-A13D-4111-BAF9-76D0F40B762B}" srcOrd="0" destOrd="0" presId="urn:microsoft.com/office/officeart/2011/layout/RadialPictureList"/>
    <dgm:cxn modelId="{2754330A-0A35-4EF1-8AB7-495AAA88A72A}" type="presParOf" srcId="{7036DD6C-A900-4383-AC2A-A2E45DDC3E62}" destId="{BF28BB84-4854-4E7C-843C-BAAE8612DC2B}" srcOrd="1" destOrd="0" presId="urn:microsoft.com/office/officeart/2011/layout/RadialPictureList"/>
    <dgm:cxn modelId="{20790050-E249-402D-93F2-04FA1418520E}" type="presParOf" srcId="{7036DD6C-A900-4383-AC2A-A2E45DDC3E62}" destId="{F87DE764-B209-43FD-BF6D-11646F94F545}" srcOrd="2" destOrd="0" presId="urn:microsoft.com/office/officeart/2011/layout/RadialPictureList"/>
    <dgm:cxn modelId="{6E6B78EE-5826-4838-9B0D-C4662529BAED}" type="presParOf" srcId="{7036DD6C-A900-4383-AC2A-A2E45DDC3E62}" destId="{12301DFE-3C67-4AB7-8B5F-828880369838}" srcOrd="3" destOrd="0" presId="urn:microsoft.com/office/officeart/2011/layout/RadialPictureList"/>
    <dgm:cxn modelId="{2BF9814B-5F04-4430-A623-8CAAB0C25B8D}" type="presParOf" srcId="{7036DD6C-A900-4383-AC2A-A2E45DDC3E62}" destId="{F2154C7B-1E30-483D-BF43-F383290FEB1C}" srcOrd="4" destOrd="0" presId="urn:microsoft.com/office/officeart/2011/layout/RadialPictureList"/>
    <dgm:cxn modelId="{02586D9C-5B29-4963-A143-D2803C317BC1}" type="presParOf" srcId="{F2154C7B-1E30-483D-BF43-F383290FEB1C}" destId="{51AAB53E-E115-4EB4-AD8D-CF5F7DC7382B}" srcOrd="0" destOrd="0" presId="urn:microsoft.com/office/officeart/2011/layout/RadialPictureList"/>
    <dgm:cxn modelId="{F7273F35-A518-483E-8ECB-743BD3098340}" type="presParOf" srcId="{7036DD6C-A900-4383-AC2A-A2E45DDC3E62}" destId="{38BEE44F-6FE8-420F-A41B-BC5306E350DC}" srcOrd="5" destOrd="0" presId="urn:microsoft.com/office/officeart/2011/layout/RadialPictureList"/>
    <dgm:cxn modelId="{0D8E2362-D1E6-4135-AA17-D2C851D282C7}" type="presParOf" srcId="{7036DD6C-A900-4383-AC2A-A2E45DDC3E62}" destId="{F54C5F62-CD34-4593-9729-16F9059DBF42}" srcOrd="6" destOrd="0" presId="urn:microsoft.com/office/officeart/2011/layout/RadialPictureList"/>
    <dgm:cxn modelId="{8BF63C51-00DB-455C-811A-52549033CE1A}" type="presParOf" srcId="{F54C5F62-CD34-4593-9729-16F9059DBF42}" destId="{114B45D8-B11A-4418-8F75-675DCA31C1B6}" srcOrd="0" destOrd="0" presId="urn:microsoft.com/office/officeart/2011/layout/RadialPictureList"/>
    <dgm:cxn modelId="{F37FE1E3-2C4F-437C-94A8-D3E04E649573}" type="presParOf" srcId="{7036DD6C-A900-4383-AC2A-A2E45DDC3E62}" destId="{66AB2C84-D311-4C6C-80E4-30F23FB8D90A}" srcOrd="7" destOrd="0" presId="urn:microsoft.com/office/officeart/2011/layout/RadialPictur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0E960D-DAB4-4740-8C94-399857EC21FD}">
      <dsp:nvSpPr>
        <dsp:cNvPr id="0" name=""/>
        <dsp:cNvSpPr/>
      </dsp:nvSpPr>
      <dsp:spPr>
        <a:xfrm>
          <a:off x="0" y="290392"/>
          <a:ext cx="8229600" cy="850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249936" rIns="638708" bIns="199136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1 . 6 </a:t>
          </a:r>
          <a:endParaRPr lang="cs-CZ" sz="2800" kern="1200" dirty="0"/>
        </a:p>
      </dsp:txBody>
      <dsp:txXfrm>
        <a:off x="0" y="290392"/>
        <a:ext cx="8229600" cy="850500"/>
      </dsp:txXfrm>
    </dsp:sp>
    <dsp:sp modelId="{9DF78D89-9FCA-4FC1-80DD-B8B33C442BFE}">
      <dsp:nvSpPr>
        <dsp:cNvPr id="0" name=""/>
        <dsp:cNvSpPr/>
      </dsp:nvSpPr>
      <dsp:spPr>
        <a:xfrm>
          <a:off x="565710" y="90642"/>
          <a:ext cx="5760547" cy="4406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6</a:t>
          </a:r>
          <a:endParaRPr lang="cs-CZ" sz="2800" kern="1200" dirty="0"/>
        </a:p>
      </dsp:txBody>
      <dsp:txXfrm>
        <a:off x="587221" y="112153"/>
        <a:ext cx="5717525" cy="397627"/>
      </dsp:txXfrm>
    </dsp:sp>
    <dsp:sp modelId="{0E8F79F5-673A-4416-97BF-8AD856D9B7ED}">
      <dsp:nvSpPr>
        <dsp:cNvPr id="0" name=""/>
        <dsp:cNvSpPr/>
      </dsp:nvSpPr>
      <dsp:spPr>
        <a:xfrm>
          <a:off x="0" y="1395053"/>
          <a:ext cx="8229600" cy="850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249936" rIns="638708" bIns="199136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3 . 6 </a:t>
          </a:r>
          <a:endParaRPr lang="cs-CZ" sz="2800" kern="1200" dirty="0"/>
        </a:p>
      </dsp:txBody>
      <dsp:txXfrm>
        <a:off x="0" y="1395053"/>
        <a:ext cx="8229600" cy="850500"/>
      </dsp:txXfrm>
    </dsp:sp>
    <dsp:sp modelId="{1E34E7F1-2E45-406D-A68A-330EF6A15C5E}">
      <dsp:nvSpPr>
        <dsp:cNvPr id="0" name=""/>
        <dsp:cNvSpPr/>
      </dsp:nvSpPr>
      <dsp:spPr>
        <a:xfrm>
          <a:off x="411480" y="1246166"/>
          <a:ext cx="5760720" cy="3542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6 + 6 + 6</a:t>
          </a:r>
          <a:endParaRPr lang="cs-CZ" sz="2800" kern="1200" dirty="0"/>
        </a:p>
      </dsp:txBody>
      <dsp:txXfrm>
        <a:off x="428773" y="1263459"/>
        <a:ext cx="5726134" cy="319654"/>
      </dsp:txXfrm>
    </dsp:sp>
    <dsp:sp modelId="{4327B066-6362-49E3-A026-DEA9465A1A7F}">
      <dsp:nvSpPr>
        <dsp:cNvPr id="0" name=""/>
        <dsp:cNvSpPr/>
      </dsp:nvSpPr>
      <dsp:spPr>
        <a:xfrm>
          <a:off x="0" y="2515706"/>
          <a:ext cx="8229600" cy="850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249936" rIns="638708" bIns="199136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2 . 6</a:t>
          </a:r>
          <a:endParaRPr lang="cs-CZ" sz="2800" kern="1200" dirty="0"/>
        </a:p>
      </dsp:txBody>
      <dsp:txXfrm>
        <a:off x="0" y="2515706"/>
        <a:ext cx="8229600" cy="850500"/>
      </dsp:txXfrm>
    </dsp:sp>
    <dsp:sp modelId="{B8C53669-AAF2-46A4-82C9-74C396479EC0}">
      <dsp:nvSpPr>
        <dsp:cNvPr id="0" name=""/>
        <dsp:cNvSpPr/>
      </dsp:nvSpPr>
      <dsp:spPr>
        <a:xfrm>
          <a:off x="411480" y="2338586"/>
          <a:ext cx="5760720" cy="3542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6 + 6 </a:t>
          </a:r>
          <a:endParaRPr lang="cs-CZ" sz="2800" kern="1200" dirty="0"/>
        </a:p>
      </dsp:txBody>
      <dsp:txXfrm>
        <a:off x="428773" y="2355879"/>
        <a:ext cx="5726134" cy="319654"/>
      </dsp:txXfrm>
    </dsp:sp>
    <dsp:sp modelId="{E3CB33AD-F139-43B7-BDA9-D59FEA0E1876}">
      <dsp:nvSpPr>
        <dsp:cNvPr id="0" name=""/>
        <dsp:cNvSpPr/>
      </dsp:nvSpPr>
      <dsp:spPr>
        <a:xfrm>
          <a:off x="0" y="3675463"/>
          <a:ext cx="8229600" cy="850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249936" rIns="638708" bIns="199136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5  . 6 </a:t>
          </a:r>
          <a:endParaRPr lang="cs-CZ" sz="2800" kern="1200" dirty="0"/>
        </a:p>
      </dsp:txBody>
      <dsp:txXfrm>
        <a:off x="0" y="3675463"/>
        <a:ext cx="8229600" cy="850500"/>
      </dsp:txXfrm>
    </dsp:sp>
    <dsp:sp modelId="{DB3285CE-ACA8-4801-8C8C-B2A935F2AB36}">
      <dsp:nvSpPr>
        <dsp:cNvPr id="0" name=""/>
        <dsp:cNvSpPr/>
      </dsp:nvSpPr>
      <dsp:spPr>
        <a:xfrm>
          <a:off x="411480" y="3431006"/>
          <a:ext cx="5760720" cy="3542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 6 + 6 + 6 +6 + 6</a:t>
          </a:r>
          <a:endParaRPr lang="cs-CZ" sz="2800" kern="1200" dirty="0"/>
        </a:p>
      </dsp:txBody>
      <dsp:txXfrm>
        <a:off x="428773" y="3448299"/>
        <a:ext cx="5726134" cy="3196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274479-A13D-4111-BAF9-76D0F40B762B}">
      <dsp:nvSpPr>
        <dsp:cNvPr id="0" name=""/>
        <dsp:cNvSpPr/>
      </dsp:nvSpPr>
      <dsp:spPr>
        <a:xfrm>
          <a:off x="2007976" y="1197569"/>
          <a:ext cx="2153799" cy="21539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3.6</a:t>
          </a:r>
          <a:endParaRPr lang="cs-CZ" sz="6500" kern="1200" dirty="0"/>
        </a:p>
      </dsp:txBody>
      <dsp:txXfrm>
        <a:off x="2323393" y="1513001"/>
        <a:ext cx="1522965" cy="1523041"/>
      </dsp:txXfrm>
    </dsp:sp>
    <dsp:sp modelId="{BF28BB84-4854-4E7C-843C-BAAE8612DC2B}">
      <dsp:nvSpPr>
        <dsp:cNvPr id="0" name=""/>
        <dsp:cNvSpPr/>
      </dsp:nvSpPr>
      <dsp:spPr>
        <a:xfrm>
          <a:off x="897292" y="0"/>
          <a:ext cx="4341704" cy="4525963"/>
        </a:xfrm>
        <a:prstGeom prst="blockArc">
          <a:avLst>
            <a:gd name="adj1" fmla="val 17527788"/>
            <a:gd name="adj2" fmla="val 4119114"/>
            <a:gd name="adj3" fmla="val 575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7DE764-B209-43FD-BF6D-11646F94F545}">
      <dsp:nvSpPr>
        <dsp:cNvPr id="0" name=""/>
        <dsp:cNvSpPr/>
      </dsp:nvSpPr>
      <dsp:spPr>
        <a:xfrm>
          <a:off x="4094207" y="381538"/>
          <a:ext cx="1153798" cy="115412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301DFE-3C67-4AB7-8B5F-828880369838}">
      <dsp:nvSpPr>
        <dsp:cNvPr id="0" name=""/>
        <dsp:cNvSpPr/>
      </dsp:nvSpPr>
      <dsp:spPr>
        <a:xfrm>
          <a:off x="5335522" y="400095"/>
          <a:ext cx="1544403" cy="1117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10000"/>
            </a:spcAft>
          </a:pPr>
          <a:r>
            <a:rPr lang="cs-CZ" sz="6500" kern="1200" smtClean="0"/>
            <a:t>18</a:t>
          </a:r>
          <a:endParaRPr lang="cs-CZ" sz="6500" kern="1200" dirty="0"/>
        </a:p>
      </dsp:txBody>
      <dsp:txXfrm>
        <a:off x="5335522" y="400095"/>
        <a:ext cx="1544403" cy="1117007"/>
      </dsp:txXfrm>
    </dsp:sp>
    <dsp:sp modelId="{51AAB53E-E115-4EB4-AD8D-CF5F7DC7382B}">
      <dsp:nvSpPr>
        <dsp:cNvPr id="0" name=""/>
        <dsp:cNvSpPr/>
      </dsp:nvSpPr>
      <dsp:spPr>
        <a:xfrm>
          <a:off x="4540154" y="1694520"/>
          <a:ext cx="1153798" cy="115412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BEE44F-6FE8-420F-A41B-BC5306E350DC}">
      <dsp:nvSpPr>
        <dsp:cNvPr id="0" name=""/>
        <dsp:cNvSpPr/>
      </dsp:nvSpPr>
      <dsp:spPr>
        <a:xfrm>
          <a:off x="5787903" y="1710814"/>
          <a:ext cx="1544403" cy="1117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10000"/>
            </a:spcAft>
          </a:pPr>
          <a:r>
            <a:rPr lang="cs-CZ" sz="6500" kern="1200" dirty="0" smtClean="0"/>
            <a:t>24</a:t>
          </a:r>
          <a:endParaRPr lang="cs-CZ" sz="6500" kern="1200" dirty="0"/>
        </a:p>
      </dsp:txBody>
      <dsp:txXfrm>
        <a:off x="5787903" y="1710814"/>
        <a:ext cx="1544403" cy="1117007"/>
      </dsp:txXfrm>
    </dsp:sp>
    <dsp:sp modelId="{114B45D8-B11A-4418-8F75-675DCA31C1B6}">
      <dsp:nvSpPr>
        <dsp:cNvPr id="0" name=""/>
        <dsp:cNvSpPr/>
      </dsp:nvSpPr>
      <dsp:spPr>
        <a:xfrm>
          <a:off x="4094207" y="3026058"/>
          <a:ext cx="1153798" cy="115412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AB2C84-D311-4C6C-80E4-30F23FB8D90A}">
      <dsp:nvSpPr>
        <dsp:cNvPr id="0" name=""/>
        <dsp:cNvSpPr/>
      </dsp:nvSpPr>
      <dsp:spPr>
        <a:xfrm>
          <a:off x="5335522" y="3049593"/>
          <a:ext cx="1544403" cy="1117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10000"/>
            </a:spcAft>
          </a:pPr>
          <a:r>
            <a:rPr lang="cs-CZ" sz="6500" kern="1200" dirty="0" smtClean="0"/>
            <a:t>12</a:t>
          </a:r>
          <a:endParaRPr lang="cs-CZ" sz="6500" kern="1200" dirty="0"/>
        </a:p>
      </dsp:txBody>
      <dsp:txXfrm>
        <a:off x="5335522" y="3049593"/>
        <a:ext cx="1544403" cy="11170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274479-A13D-4111-BAF9-76D0F40B762B}">
      <dsp:nvSpPr>
        <dsp:cNvPr id="0" name=""/>
        <dsp:cNvSpPr/>
      </dsp:nvSpPr>
      <dsp:spPr>
        <a:xfrm>
          <a:off x="2007976" y="1197569"/>
          <a:ext cx="2153799" cy="21539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5.6</a:t>
          </a:r>
          <a:endParaRPr lang="cs-CZ" sz="6500" kern="1200" dirty="0"/>
        </a:p>
      </dsp:txBody>
      <dsp:txXfrm>
        <a:off x="2323393" y="1513001"/>
        <a:ext cx="1522965" cy="1523041"/>
      </dsp:txXfrm>
    </dsp:sp>
    <dsp:sp modelId="{BF28BB84-4854-4E7C-843C-BAAE8612DC2B}">
      <dsp:nvSpPr>
        <dsp:cNvPr id="0" name=""/>
        <dsp:cNvSpPr/>
      </dsp:nvSpPr>
      <dsp:spPr>
        <a:xfrm>
          <a:off x="897292" y="0"/>
          <a:ext cx="4341704" cy="4525963"/>
        </a:xfrm>
        <a:prstGeom prst="blockArc">
          <a:avLst>
            <a:gd name="adj1" fmla="val 17527788"/>
            <a:gd name="adj2" fmla="val 4119114"/>
            <a:gd name="adj3" fmla="val 575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7DE764-B209-43FD-BF6D-11646F94F545}">
      <dsp:nvSpPr>
        <dsp:cNvPr id="0" name=""/>
        <dsp:cNvSpPr/>
      </dsp:nvSpPr>
      <dsp:spPr>
        <a:xfrm>
          <a:off x="4094207" y="381538"/>
          <a:ext cx="1153798" cy="115412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301DFE-3C67-4AB7-8B5F-828880369838}">
      <dsp:nvSpPr>
        <dsp:cNvPr id="0" name=""/>
        <dsp:cNvSpPr/>
      </dsp:nvSpPr>
      <dsp:spPr>
        <a:xfrm>
          <a:off x="5335522" y="400095"/>
          <a:ext cx="1544403" cy="1117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10000"/>
            </a:spcAft>
          </a:pPr>
          <a:r>
            <a:rPr lang="cs-CZ" sz="6500" kern="1200" dirty="0" smtClean="0"/>
            <a:t>36</a:t>
          </a:r>
          <a:endParaRPr lang="cs-CZ" sz="6500" kern="1200" dirty="0"/>
        </a:p>
      </dsp:txBody>
      <dsp:txXfrm>
        <a:off x="5335522" y="400095"/>
        <a:ext cx="1544403" cy="1117007"/>
      </dsp:txXfrm>
    </dsp:sp>
    <dsp:sp modelId="{51AAB53E-E115-4EB4-AD8D-CF5F7DC7382B}">
      <dsp:nvSpPr>
        <dsp:cNvPr id="0" name=""/>
        <dsp:cNvSpPr/>
      </dsp:nvSpPr>
      <dsp:spPr>
        <a:xfrm>
          <a:off x="4540154" y="1694520"/>
          <a:ext cx="1153798" cy="115412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BEE44F-6FE8-420F-A41B-BC5306E350DC}">
      <dsp:nvSpPr>
        <dsp:cNvPr id="0" name=""/>
        <dsp:cNvSpPr/>
      </dsp:nvSpPr>
      <dsp:spPr>
        <a:xfrm>
          <a:off x="5787903" y="1710814"/>
          <a:ext cx="1544403" cy="1117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10000"/>
            </a:spcAft>
          </a:pPr>
          <a:r>
            <a:rPr lang="cs-CZ" sz="6500" kern="1200" dirty="0" smtClean="0"/>
            <a:t>30</a:t>
          </a:r>
          <a:endParaRPr lang="cs-CZ" sz="6500" kern="1200" dirty="0"/>
        </a:p>
      </dsp:txBody>
      <dsp:txXfrm>
        <a:off x="5787903" y="1710814"/>
        <a:ext cx="1544403" cy="1117007"/>
      </dsp:txXfrm>
    </dsp:sp>
    <dsp:sp modelId="{114B45D8-B11A-4418-8F75-675DCA31C1B6}">
      <dsp:nvSpPr>
        <dsp:cNvPr id="0" name=""/>
        <dsp:cNvSpPr/>
      </dsp:nvSpPr>
      <dsp:spPr>
        <a:xfrm>
          <a:off x="4094207" y="3026058"/>
          <a:ext cx="1153798" cy="115412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AB2C84-D311-4C6C-80E4-30F23FB8D90A}">
      <dsp:nvSpPr>
        <dsp:cNvPr id="0" name=""/>
        <dsp:cNvSpPr/>
      </dsp:nvSpPr>
      <dsp:spPr>
        <a:xfrm>
          <a:off x="5335522" y="3049593"/>
          <a:ext cx="1544403" cy="1117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10000"/>
            </a:spcAft>
          </a:pPr>
          <a:r>
            <a:rPr lang="cs-CZ" sz="6500" kern="1200" dirty="0" smtClean="0"/>
            <a:t>42</a:t>
          </a:r>
          <a:endParaRPr lang="cs-CZ" sz="6500" kern="1200" dirty="0"/>
        </a:p>
      </dsp:txBody>
      <dsp:txXfrm>
        <a:off x="5335522" y="3049593"/>
        <a:ext cx="1544403" cy="111700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274479-A13D-4111-BAF9-76D0F40B762B}">
      <dsp:nvSpPr>
        <dsp:cNvPr id="0" name=""/>
        <dsp:cNvSpPr/>
      </dsp:nvSpPr>
      <dsp:spPr>
        <a:xfrm>
          <a:off x="2007976" y="1197569"/>
          <a:ext cx="2153799" cy="21539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7.6</a:t>
          </a:r>
          <a:endParaRPr lang="cs-CZ" sz="6500" kern="1200" dirty="0"/>
        </a:p>
      </dsp:txBody>
      <dsp:txXfrm>
        <a:off x="2323393" y="1513001"/>
        <a:ext cx="1522965" cy="1523041"/>
      </dsp:txXfrm>
    </dsp:sp>
    <dsp:sp modelId="{BF28BB84-4854-4E7C-843C-BAAE8612DC2B}">
      <dsp:nvSpPr>
        <dsp:cNvPr id="0" name=""/>
        <dsp:cNvSpPr/>
      </dsp:nvSpPr>
      <dsp:spPr>
        <a:xfrm>
          <a:off x="897292" y="0"/>
          <a:ext cx="4341704" cy="4525963"/>
        </a:xfrm>
        <a:prstGeom prst="blockArc">
          <a:avLst>
            <a:gd name="adj1" fmla="val 17527788"/>
            <a:gd name="adj2" fmla="val 4119114"/>
            <a:gd name="adj3" fmla="val 575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7DE764-B209-43FD-BF6D-11646F94F545}">
      <dsp:nvSpPr>
        <dsp:cNvPr id="0" name=""/>
        <dsp:cNvSpPr/>
      </dsp:nvSpPr>
      <dsp:spPr>
        <a:xfrm>
          <a:off x="4094207" y="381538"/>
          <a:ext cx="1153798" cy="115412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301DFE-3C67-4AB7-8B5F-828880369838}">
      <dsp:nvSpPr>
        <dsp:cNvPr id="0" name=""/>
        <dsp:cNvSpPr/>
      </dsp:nvSpPr>
      <dsp:spPr>
        <a:xfrm>
          <a:off x="5335522" y="400095"/>
          <a:ext cx="1544403" cy="1117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10000"/>
            </a:spcAft>
          </a:pPr>
          <a:r>
            <a:rPr lang="cs-CZ" sz="6500" kern="1200" dirty="0" smtClean="0"/>
            <a:t>48</a:t>
          </a:r>
          <a:endParaRPr lang="cs-CZ" sz="6500" kern="1200" dirty="0"/>
        </a:p>
      </dsp:txBody>
      <dsp:txXfrm>
        <a:off x="5335522" y="400095"/>
        <a:ext cx="1544403" cy="1117007"/>
      </dsp:txXfrm>
    </dsp:sp>
    <dsp:sp modelId="{51AAB53E-E115-4EB4-AD8D-CF5F7DC7382B}">
      <dsp:nvSpPr>
        <dsp:cNvPr id="0" name=""/>
        <dsp:cNvSpPr/>
      </dsp:nvSpPr>
      <dsp:spPr>
        <a:xfrm>
          <a:off x="4540154" y="1694520"/>
          <a:ext cx="1153798" cy="115412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BEE44F-6FE8-420F-A41B-BC5306E350DC}">
      <dsp:nvSpPr>
        <dsp:cNvPr id="0" name=""/>
        <dsp:cNvSpPr/>
      </dsp:nvSpPr>
      <dsp:spPr>
        <a:xfrm>
          <a:off x="5787903" y="1710814"/>
          <a:ext cx="1544403" cy="1117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10000"/>
            </a:spcAft>
          </a:pPr>
          <a:r>
            <a:rPr lang="cs-CZ" sz="6500" kern="1200" dirty="0" smtClean="0"/>
            <a:t>42</a:t>
          </a:r>
          <a:endParaRPr lang="cs-CZ" sz="6500" kern="1200" dirty="0"/>
        </a:p>
      </dsp:txBody>
      <dsp:txXfrm>
        <a:off x="5787903" y="1710814"/>
        <a:ext cx="1544403" cy="1117007"/>
      </dsp:txXfrm>
    </dsp:sp>
    <dsp:sp modelId="{114B45D8-B11A-4418-8F75-675DCA31C1B6}">
      <dsp:nvSpPr>
        <dsp:cNvPr id="0" name=""/>
        <dsp:cNvSpPr/>
      </dsp:nvSpPr>
      <dsp:spPr>
        <a:xfrm>
          <a:off x="4094207" y="3026058"/>
          <a:ext cx="1153798" cy="115412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AB2C84-D311-4C6C-80E4-30F23FB8D90A}">
      <dsp:nvSpPr>
        <dsp:cNvPr id="0" name=""/>
        <dsp:cNvSpPr/>
      </dsp:nvSpPr>
      <dsp:spPr>
        <a:xfrm>
          <a:off x="5335522" y="3049593"/>
          <a:ext cx="1544403" cy="1117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10000"/>
            </a:spcAft>
          </a:pPr>
          <a:r>
            <a:rPr lang="cs-CZ" sz="6500" kern="1200" dirty="0" smtClean="0"/>
            <a:t>54</a:t>
          </a:r>
          <a:endParaRPr lang="cs-CZ" sz="6500" kern="1200" dirty="0"/>
        </a:p>
      </dsp:txBody>
      <dsp:txXfrm>
        <a:off x="5335522" y="3049593"/>
        <a:ext cx="1544403" cy="11170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RadialPictureList">
  <dgm:title val="Paprskový seznam obrázků"/>
  <dgm:desc val="Umožňuje znázornit vztah k centrální myšlence. Tvar úrovně 1 obsahuje text a všechny tvary úrovně 2 obsahují obrázek s odpovídajícím textem. Omezeno na čtyři obrázky úrovně 2.  Nepoužité obrázky se nezobrazí, ale budou stále k dispozici, pokud přepnete rozložení. Nejlepších výsledků dosáhnete s malým množstvím textu úrovně 2."/>
  <dgm:catLst>
    <dgm:cat type="picture" pri="2500"/>
    <dgm:cat type="officeonline" pri="2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10" destId="14" srcOrd="3" destOrd="0"/>
      </dgm:cxnLst>
      <dgm:bg/>
      <dgm:whole/>
    </dgm:dataModel>
  </dgm:clrData>
  <dgm:layoutNode name="Name0">
    <dgm:varLst>
      <dgm:chMax val="1"/>
      <dgm:chPref val="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Child1" refType="w" fact="0.76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5661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6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l" for="ch" forName="Parent" refType="w" fact="0.1777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l" for="ch" forName="Image1" refType="w" fact="0.5531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l" for="ch" forName="Image2" refType="w" fact="0.5531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l" for="ch" forName="Child1" refType="w" fact="0.7529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l" for="ch" forName="Child2" refType="w" fact="0.7529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7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4968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l" for="ch" forName="Image2" refType="w" fact="0.5661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l" for="ch" forName="Image3" refType="w" fact="0.4968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l" for="ch" forName="Child1" refType="w" fact="0.6897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l" for="ch" forName="Child2" refType="w" fact="0.76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l" for="ch" forName="Child3" refType="w" fact="0.6897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8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" refType="w" fact="0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l" for="ch" forName="Parent" refType="w" fact="0.1756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l" for="ch" forName="Image1" refType="w" fact="0.42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l" for="ch" forName="Image2" refType="w" fact="0.5598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l" for="ch" forName="Image3" refType="w" fact="0.5591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l" for="ch" forName="Image4" refType="w" fact="0.42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l" for="ch" forName="Child1" refType="w" fact="0.6214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l" for="ch" forName="Child2" refType="w" fact="0.7557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l" for="ch" forName="Child3" refType="w" fact="0.7557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l" for="ch" forName="Child4" refType="w" fact="0.6214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if>
      <dgm:else name="Name9">
        <dgm:choose name="Name10">
          <dgm:if name="Name11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2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Child1" refType="w" fact="0.24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4339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13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r" for="ch" forName="Parent" refType="w" fact="0.8223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r" for="ch" forName="Image1" refType="w" fact="0.4469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r" for="ch" forName="Image2" refType="w" fact="0.4469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r" for="ch" forName="Child1" refType="w" fact="0.2471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r" for="ch" forName="Child2" refType="w" fact="0.2471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14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5032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r" for="ch" forName="Image2" refType="w" fact="0.4339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r" for="ch" forName="Image3" refType="w" fact="0.5032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r" for="ch" forName="Child1" refType="w" fact="0.3103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r" for="ch" forName="Child2" refType="w" fact="0.24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r" for="ch" forName="Child3" refType="w" fact="0.3103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15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" refType="w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r" for="ch" forName="Parent" refType="w" fact="0.8244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r" for="ch" forName="Image1" refType="w" fact="0.57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r" for="ch" forName="Image2" refType="w" fact="0.4402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r" for="ch" forName="Image3" refType="w" fact="0.4409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r" for="ch" forName="Image4" refType="w" fact="0.57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r" for="ch" forName="Child1" refType="w" fact="0.3786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r" for="ch" forName="Child2" refType="w" fact="0.2443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r" for="ch" forName="Child3" refType="w" fact="0.2443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r" for="ch" forName="Child4" refType="w" fact="0.3786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else>
    </dgm:choose>
    <dgm:forEach name="wrapper" axis="self" ptType="parTrans">
      <dgm:forEach name="ImageRepeat" axis="self">
        <dgm:layoutNode name="Image" styleLbl="fgImgPlace1">
          <dgm:alg type="sp"/>
          <dgm:shape xmlns:r="http://schemas.openxmlformats.org/officeDocument/2006/relationships" type="ellipse" r:blip="" blipPhldr="1">
            <dgm:adjLst/>
          </dgm:shape>
          <dgm:presOf/>
        </dgm:layoutNode>
      </dgm:forEach>
    </dgm:forEach>
    <dgm:forEach name="Name16" axis="ch" ptType="node" cnt="1">
      <dgm:layoutNode name="Parent" styleLbl="node1">
        <dgm:varLst>
          <dgm:chMax val="4"/>
          <dgm:chPref val="3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7" axis="ch ch" ptType="node node" st="1 1" cnt="1 1">
      <dgm:layoutNode name="Accent" styleLbl="node1">
        <dgm:alg type="sp"/>
        <dgm:choose name="Name18">
          <dgm:if name="Name19" func="var" arg="dir" op="equ" val="norm">
            <dgm:choose name="Name20">
              <dgm:if name="Name21" axis="followSib" ptType="node" func="cnt" op="equ" val="0">
                <dgm:shape xmlns:r="http://schemas.openxmlformats.org/officeDocument/2006/relationships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2" axis="followSib" ptType="node" func="cnt" op="equ" val="1">
                <dgm:shape xmlns:r="http://schemas.openxmlformats.org/officeDocument/2006/relationships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3" axis="followSib" ptType="node" func="cnt" op="equ" val="2">
                <dgm:shape xmlns:r="http://schemas.openxmlformats.org/officeDocument/2006/relationships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24">
                <dgm:shape xmlns:r="http://schemas.openxmlformats.org/officeDocument/2006/relationships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if>
          <dgm:else name="Name25">
            <dgm:choose name="Name26">
              <dgm:if name="Name27" axis="followSib" ptType="node" func="cnt" op="equ" val="0">
                <dgm:shape xmlns:r="http://schemas.openxmlformats.org/officeDocument/2006/relationships" rot="180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8" axis="followSib" ptType="node" func="cnt" op="equ" val="1">
                <dgm:shape xmlns:r="http://schemas.openxmlformats.org/officeDocument/2006/relationships" rot="180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9" axis="followSib" ptType="node" func="cnt" op="equ" val="2">
                <dgm:shape xmlns:r="http://schemas.openxmlformats.org/officeDocument/2006/relationships" rot="180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30">
                <dgm:shape xmlns:r="http://schemas.openxmlformats.org/officeDocument/2006/relationships" rot="180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else>
        </dgm:choose>
        <dgm:presOf/>
      </dgm:layoutNode>
      <dgm:layoutNode name="Image1" styleLbl="fgImgPlace1">
        <dgm:alg type="sp"/>
        <dgm:shape xmlns:r="http://schemas.openxmlformats.org/officeDocument/2006/relationships" type="ellipse" r:blip="" blipPhldr="1">
          <dgm:adjLst/>
        </dgm:shape>
        <dgm:presOf/>
      </dgm:layoutNode>
      <dgm:layoutNode name="Child1" styleLbl="revTx">
        <dgm:varLst>
          <dgm:chMax val="0"/>
          <dgm:chPref val="0"/>
          <dgm:bulletEnabled val="1"/>
        </dgm:varLst>
        <dgm:choose name="Name31">
          <dgm:if name="Name3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4" axis="ch ch" ptType="node node" st="1 2" cnt="1 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35" ref="ImageRepeat"/>
      </dgm:layoutNode>
      <dgm:layoutNode name="Child2" styleLbl="revTx">
        <dgm:varLst>
          <dgm:chMax val="0"/>
          <dgm:chPref val="0"/>
          <dgm:bulletEnabled val="1"/>
        </dgm:varLst>
        <dgm:choose name="Name36">
          <dgm:if name="Name3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9" axis="ch ch" ptType="node node" st="1 3" cnt="1 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40" ref="ImageRepeat"/>
      </dgm:layoutNode>
      <dgm:layoutNode name="Child3" styleLbl="revTx">
        <dgm:varLst>
          <dgm:chMax val="0"/>
          <dgm:chPref val="0"/>
          <dgm:bulletEnabled val="1"/>
        </dgm:varLst>
        <dgm:choose name="Name41">
          <dgm:if name="Name4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4" axis="ch ch" ptType="node node" st="1 4" cnt="1 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45" ref="ImageRepeat"/>
      </dgm:layoutNode>
      <dgm:layoutNode name="Child4" styleLbl="revTx">
        <dgm:varLst>
          <dgm:chMax val="0"/>
          <dgm:chPref val="0"/>
          <dgm:bulletEnabled val="1"/>
        </dgm:varLst>
        <dgm:choose name="Name46">
          <dgm:if name="Name4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RadialPictureList">
  <dgm:title val="Paprskový seznam obrázků"/>
  <dgm:desc val="Umožňuje znázornit vztah k centrální myšlence. Tvar úrovně 1 obsahuje text a všechny tvary úrovně 2 obsahují obrázek s odpovídajícím textem. Omezeno na čtyři obrázky úrovně 2.  Nepoužité obrázky se nezobrazí, ale budou stále k dispozici, pokud přepnete rozložení. Nejlepších výsledků dosáhnete s malým množstvím textu úrovně 2."/>
  <dgm:catLst>
    <dgm:cat type="picture" pri="2500"/>
    <dgm:cat type="officeonline" pri="2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10" destId="14" srcOrd="3" destOrd="0"/>
      </dgm:cxnLst>
      <dgm:bg/>
      <dgm:whole/>
    </dgm:dataModel>
  </dgm:clrData>
  <dgm:layoutNode name="Name0">
    <dgm:varLst>
      <dgm:chMax val="1"/>
      <dgm:chPref val="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Child1" refType="w" fact="0.76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5661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6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l" for="ch" forName="Parent" refType="w" fact="0.1777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l" for="ch" forName="Image1" refType="w" fact="0.5531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l" for="ch" forName="Image2" refType="w" fact="0.5531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l" for="ch" forName="Child1" refType="w" fact="0.7529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l" for="ch" forName="Child2" refType="w" fact="0.7529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7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4968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l" for="ch" forName="Image2" refType="w" fact="0.5661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l" for="ch" forName="Image3" refType="w" fact="0.4968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l" for="ch" forName="Child1" refType="w" fact="0.6897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l" for="ch" forName="Child2" refType="w" fact="0.76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l" for="ch" forName="Child3" refType="w" fact="0.6897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8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" refType="w" fact="0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l" for="ch" forName="Parent" refType="w" fact="0.1756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l" for="ch" forName="Image1" refType="w" fact="0.42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l" for="ch" forName="Image2" refType="w" fact="0.5598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l" for="ch" forName="Image3" refType="w" fact="0.5591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l" for="ch" forName="Image4" refType="w" fact="0.42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l" for="ch" forName="Child1" refType="w" fact="0.6214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l" for="ch" forName="Child2" refType="w" fact="0.7557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l" for="ch" forName="Child3" refType="w" fact="0.7557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l" for="ch" forName="Child4" refType="w" fact="0.6214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if>
      <dgm:else name="Name9">
        <dgm:choose name="Name10">
          <dgm:if name="Name11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2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Child1" refType="w" fact="0.24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4339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13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r" for="ch" forName="Parent" refType="w" fact="0.8223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r" for="ch" forName="Image1" refType="w" fact="0.4469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r" for="ch" forName="Image2" refType="w" fact="0.4469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r" for="ch" forName="Child1" refType="w" fact="0.2471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r" for="ch" forName="Child2" refType="w" fact="0.2471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14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5032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r" for="ch" forName="Image2" refType="w" fact="0.4339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r" for="ch" forName="Image3" refType="w" fact="0.5032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r" for="ch" forName="Child1" refType="w" fact="0.3103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r" for="ch" forName="Child2" refType="w" fact="0.24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r" for="ch" forName="Child3" refType="w" fact="0.3103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15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" refType="w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r" for="ch" forName="Parent" refType="w" fact="0.8244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r" for="ch" forName="Image1" refType="w" fact="0.57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r" for="ch" forName="Image2" refType="w" fact="0.4402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r" for="ch" forName="Image3" refType="w" fact="0.4409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r" for="ch" forName="Image4" refType="w" fact="0.57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r" for="ch" forName="Child1" refType="w" fact="0.3786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r" for="ch" forName="Child2" refType="w" fact="0.2443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r" for="ch" forName="Child3" refType="w" fact="0.2443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r" for="ch" forName="Child4" refType="w" fact="0.3786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else>
    </dgm:choose>
    <dgm:forEach name="wrapper" axis="self" ptType="parTrans">
      <dgm:forEach name="ImageRepeat" axis="self">
        <dgm:layoutNode name="Image" styleLbl="fgImgPlace1">
          <dgm:alg type="sp"/>
          <dgm:shape xmlns:r="http://schemas.openxmlformats.org/officeDocument/2006/relationships" type="ellipse" r:blip="" blipPhldr="1">
            <dgm:adjLst/>
          </dgm:shape>
          <dgm:presOf/>
        </dgm:layoutNode>
      </dgm:forEach>
    </dgm:forEach>
    <dgm:forEach name="Name16" axis="ch" ptType="node" cnt="1">
      <dgm:layoutNode name="Parent" styleLbl="node1">
        <dgm:varLst>
          <dgm:chMax val="4"/>
          <dgm:chPref val="3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7" axis="ch ch" ptType="node node" st="1 1" cnt="1 1">
      <dgm:layoutNode name="Accent" styleLbl="node1">
        <dgm:alg type="sp"/>
        <dgm:choose name="Name18">
          <dgm:if name="Name19" func="var" arg="dir" op="equ" val="norm">
            <dgm:choose name="Name20">
              <dgm:if name="Name21" axis="followSib" ptType="node" func="cnt" op="equ" val="0">
                <dgm:shape xmlns:r="http://schemas.openxmlformats.org/officeDocument/2006/relationships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2" axis="followSib" ptType="node" func="cnt" op="equ" val="1">
                <dgm:shape xmlns:r="http://schemas.openxmlformats.org/officeDocument/2006/relationships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3" axis="followSib" ptType="node" func="cnt" op="equ" val="2">
                <dgm:shape xmlns:r="http://schemas.openxmlformats.org/officeDocument/2006/relationships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24">
                <dgm:shape xmlns:r="http://schemas.openxmlformats.org/officeDocument/2006/relationships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if>
          <dgm:else name="Name25">
            <dgm:choose name="Name26">
              <dgm:if name="Name27" axis="followSib" ptType="node" func="cnt" op="equ" val="0">
                <dgm:shape xmlns:r="http://schemas.openxmlformats.org/officeDocument/2006/relationships" rot="180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8" axis="followSib" ptType="node" func="cnt" op="equ" val="1">
                <dgm:shape xmlns:r="http://schemas.openxmlformats.org/officeDocument/2006/relationships" rot="180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9" axis="followSib" ptType="node" func="cnt" op="equ" val="2">
                <dgm:shape xmlns:r="http://schemas.openxmlformats.org/officeDocument/2006/relationships" rot="180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30">
                <dgm:shape xmlns:r="http://schemas.openxmlformats.org/officeDocument/2006/relationships" rot="180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else>
        </dgm:choose>
        <dgm:presOf/>
      </dgm:layoutNode>
      <dgm:layoutNode name="Image1" styleLbl="fgImgPlace1">
        <dgm:alg type="sp"/>
        <dgm:shape xmlns:r="http://schemas.openxmlformats.org/officeDocument/2006/relationships" type="ellipse" r:blip="" blipPhldr="1">
          <dgm:adjLst/>
        </dgm:shape>
        <dgm:presOf/>
      </dgm:layoutNode>
      <dgm:layoutNode name="Child1" styleLbl="revTx">
        <dgm:varLst>
          <dgm:chMax val="0"/>
          <dgm:chPref val="0"/>
          <dgm:bulletEnabled val="1"/>
        </dgm:varLst>
        <dgm:choose name="Name31">
          <dgm:if name="Name3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4" axis="ch ch" ptType="node node" st="1 2" cnt="1 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35" ref="ImageRepeat"/>
      </dgm:layoutNode>
      <dgm:layoutNode name="Child2" styleLbl="revTx">
        <dgm:varLst>
          <dgm:chMax val="0"/>
          <dgm:chPref val="0"/>
          <dgm:bulletEnabled val="1"/>
        </dgm:varLst>
        <dgm:choose name="Name36">
          <dgm:if name="Name3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9" axis="ch ch" ptType="node node" st="1 3" cnt="1 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40" ref="ImageRepeat"/>
      </dgm:layoutNode>
      <dgm:layoutNode name="Child3" styleLbl="revTx">
        <dgm:varLst>
          <dgm:chMax val="0"/>
          <dgm:chPref val="0"/>
          <dgm:bulletEnabled val="1"/>
        </dgm:varLst>
        <dgm:choose name="Name41">
          <dgm:if name="Name4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4" axis="ch ch" ptType="node node" st="1 4" cnt="1 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45" ref="ImageRepeat"/>
      </dgm:layoutNode>
      <dgm:layoutNode name="Child4" styleLbl="revTx">
        <dgm:varLst>
          <dgm:chMax val="0"/>
          <dgm:chPref val="0"/>
          <dgm:bulletEnabled val="1"/>
        </dgm:varLst>
        <dgm:choose name="Name46">
          <dgm:if name="Name4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1/layout/RadialPictureList">
  <dgm:title val="Paprskový seznam obrázků"/>
  <dgm:desc val="Umožňuje znázornit vztah k centrální myšlence. Tvar úrovně 1 obsahuje text a všechny tvary úrovně 2 obsahují obrázek s odpovídajícím textem. Omezeno na čtyři obrázky úrovně 2.  Nepoužité obrázky se nezobrazí, ale budou stále k dispozici, pokud přepnete rozložení. Nejlepších výsledků dosáhnete s malým množstvím textu úrovně 2."/>
  <dgm:catLst>
    <dgm:cat type="picture" pri="2500"/>
    <dgm:cat type="officeonline" pri="2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10" destId="14" srcOrd="3" destOrd="0"/>
      </dgm:cxnLst>
      <dgm:bg/>
      <dgm:whole/>
    </dgm:dataModel>
  </dgm:clrData>
  <dgm:layoutNode name="Name0">
    <dgm:varLst>
      <dgm:chMax val="1"/>
      <dgm:chPref val="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Child1" refType="w" fact="0.76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5661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6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l" for="ch" forName="Parent" refType="w" fact="0.1777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l" for="ch" forName="Image1" refType="w" fact="0.5531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l" for="ch" forName="Image2" refType="w" fact="0.5531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l" for="ch" forName="Child1" refType="w" fact="0.7529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l" for="ch" forName="Child2" refType="w" fact="0.7529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7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4968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l" for="ch" forName="Image2" refType="w" fact="0.5661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l" for="ch" forName="Image3" refType="w" fact="0.4968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l" for="ch" forName="Child1" refType="w" fact="0.6897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l" for="ch" forName="Child2" refType="w" fact="0.76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l" for="ch" forName="Child3" refType="w" fact="0.6897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8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" refType="w" fact="0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l" for="ch" forName="Parent" refType="w" fact="0.1756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l" for="ch" forName="Image1" refType="w" fact="0.42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l" for="ch" forName="Image2" refType="w" fact="0.5598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l" for="ch" forName="Image3" refType="w" fact="0.5591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l" for="ch" forName="Image4" refType="w" fact="0.42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l" for="ch" forName="Child1" refType="w" fact="0.6214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l" for="ch" forName="Child2" refType="w" fact="0.7557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l" for="ch" forName="Child3" refType="w" fact="0.7557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l" for="ch" forName="Child4" refType="w" fact="0.6214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if>
      <dgm:else name="Name9">
        <dgm:choose name="Name10">
          <dgm:if name="Name11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2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Child1" refType="w" fact="0.24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4339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13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r" for="ch" forName="Parent" refType="w" fact="0.8223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r" for="ch" forName="Image1" refType="w" fact="0.4469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r" for="ch" forName="Image2" refType="w" fact="0.4469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r" for="ch" forName="Child1" refType="w" fact="0.2471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r" for="ch" forName="Child2" refType="w" fact="0.2471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14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5032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r" for="ch" forName="Image2" refType="w" fact="0.4339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r" for="ch" forName="Image3" refType="w" fact="0.5032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r" for="ch" forName="Child1" refType="w" fact="0.3103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r" for="ch" forName="Child2" refType="w" fact="0.24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r" for="ch" forName="Child3" refType="w" fact="0.3103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15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" refType="w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r" for="ch" forName="Parent" refType="w" fact="0.8244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r" for="ch" forName="Image1" refType="w" fact="0.57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r" for="ch" forName="Image2" refType="w" fact="0.4402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r" for="ch" forName="Image3" refType="w" fact="0.4409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r" for="ch" forName="Image4" refType="w" fact="0.57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r" for="ch" forName="Child1" refType="w" fact="0.3786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r" for="ch" forName="Child2" refType="w" fact="0.2443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r" for="ch" forName="Child3" refType="w" fact="0.2443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r" for="ch" forName="Child4" refType="w" fact="0.3786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else>
    </dgm:choose>
    <dgm:forEach name="wrapper" axis="self" ptType="parTrans">
      <dgm:forEach name="ImageRepeat" axis="self">
        <dgm:layoutNode name="Image" styleLbl="fgImgPlace1">
          <dgm:alg type="sp"/>
          <dgm:shape xmlns:r="http://schemas.openxmlformats.org/officeDocument/2006/relationships" type="ellipse" r:blip="" blipPhldr="1">
            <dgm:adjLst/>
          </dgm:shape>
          <dgm:presOf/>
        </dgm:layoutNode>
      </dgm:forEach>
    </dgm:forEach>
    <dgm:forEach name="Name16" axis="ch" ptType="node" cnt="1">
      <dgm:layoutNode name="Parent" styleLbl="node1">
        <dgm:varLst>
          <dgm:chMax val="4"/>
          <dgm:chPref val="3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7" axis="ch ch" ptType="node node" st="1 1" cnt="1 1">
      <dgm:layoutNode name="Accent" styleLbl="node1">
        <dgm:alg type="sp"/>
        <dgm:choose name="Name18">
          <dgm:if name="Name19" func="var" arg="dir" op="equ" val="norm">
            <dgm:choose name="Name20">
              <dgm:if name="Name21" axis="followSib" ptType="node" func="cnt" op="equ" val="0">
                <dgm:shape xmlns:r="http://schemas.openxmlformats.org/officeDocument/2006/relationships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2" axis="followSib" ptType="node" func="cnt" op="equ" val="1">
                <dgm:shape xmlns:r="http://schemas.openxmlformats.org/officeDocument/2006/relationships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3" axis="followSib" ptType="node" func="cnt" op="equ" val="2">
                <dgm:shape xmlns:r="http://schemas.openxmlformats.org/officeDocument/2006/relationships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24">
                <dgm:shape xmlns:r="http://schemas.openxmlformats.org/officeDocument/2006/relationships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if>
          <dgm:else name="Name25">
            <dgm:choose name="Name26">
              <dgm:if name="Name27" axis="followSib" ptType="node" func="cnt" op="equ" val="0">
                <dgm:shape xmlns:r="http://schemas.openxmlformats.org/officeDocument/2006/relationships" rot="180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8" axis="followSib" ptType="node" func="cnt" op="equ" val="1">
                <dgm:shape xmlns:r="http://schemas.openxmlformats.org/officeDocument/2006/relationships" rot="180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9" axis="followSib" ptType="node" func="cnt" op="equ" val="2">
                <dgm:shape xmlns:r="http://schemas.openxmlformats.org/officeDocument/2006/relationships" rot="180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30">
                <dgm:shape xmlns:r="http://schemas.openxmlformats.org/officeDocument/2006/relationships" rot="180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else>
        </dgm:choose>
        <dgm:presOf/>
      </dgm:layoutNode>
      <dgm:layoutNode name="Image1" styleLbl="fgImgPlace1">
        <dgm:alg type="sp"/>
        <dgm:shape xmlns:r="http://schemas.openxmlformats.org/officeDocument/2006/relationships" type="ellipse" r:blip="" blipPhldr="1">
          <dgm:adjLst/>
        </dgm:shape>
        <dgm:presOf/>
      </dgm:layoutNode>
      <dgm:layoutNode name="Child1" styleLbl="revTx">
        <dgm:varLst>
          <dgm:chMax val="0"/>
          <dgm:chPref val="0"/>
          <dgm:bulletEnabled val="1"/>
        </dgm:varLst>
        <dgm:choose name="Name31">
          <dgm:if name="Name3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4" axis="ch ch" ptType="node node" st="1 2" cnt="1 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35" ref="ImageRepeat"/>
      </dgm:layoutNode>
      <dgm:layoutNode name="Child2" styleLbl="revTx">
        <dgm:varLst>
          <dgm:chMax val="0"/>
          <dgm:chPref val="0"/>
          <dgm:bulletEnabled val="1"/>
        </dgm:varLst>
        <dgm:choose name="Name36">
          <dgm:if name="Name3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9" axis="ch ch" ptType="node node" st="1 3" cnt="1 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40" ref="ImageRepeat"/>
      </dgm:layoutNode>
      <dgm:layoutNode name="Child3" styleLbl="revTx">
        <dgm:varLst>
          <dgm:chMax val="0"/>
          <dgm:chPref val="0"/>
          <dgm:bulletEnabled val="1"/>
        </dgm:varLst>
        <dgm:choose name="Name41">
          <dgm:if name="Name4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4" axis="ch ch" ptType="node node" st="1 4" cnt="1 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45" ref="ImageRepeat"/>
      </dgm:layoutNode>
      <dgm:layoutNode name="Child4" styleLbl="revTx">
        <dgm:varLst>
          <dgm:chMax val="0"/>
          <dgm:chPref val="0"/>
          <dgm:bulletEnabled val="1"/>
        </dgm:varLst>
        <dgm:choose name="Name46">
          <dgm:if name="Name4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D0739E-74C4-4A91-8531-0A1FB5D7E5C1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35FE10-5A55-4C1E-BB0C-356048A040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98549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5E07F-CFF8-4D10-AE62-31EA9A6AB5BF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D1E7C-C99C-46E7-AC77-9B25FA7C7A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3908332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5E07F-CFF8-4D10-AE62-31EA9A6AB5BF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D1E7C-C99C-46E7-AC77-9B25FA7C7A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8212804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5E07F-CFF8-4D10-AE62-31EA9A6AB5BF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D1E7C-C99C-46E7-AC77-9B25FA7C7A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018913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5E07F-CFF8-4D10-AE62-31EA9A6AB5BF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D1E7C-C99C-46E7-AC77-9B25FA7C7A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247356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5E07F-CFF8-4D10-AE62-31EA9A6AB5BF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D1E7C-C99C-46E7-AC77-9B25FA7C7A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307026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5E07F-CFF8-4D10-AE62-31EA9A6AB5BF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D1E7C-C99C-46E7-AC77-9B25FA7C7A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755418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5E07F-CFF8-4D10-AE62-31EA9A6AB5BF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D1E7C-C99C-46E7-AC77-9B25FA7C7A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949755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5E07F-CFF8-4D10-AE62-31EA9A6AB5BF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D1E7C-C99C-46E7-AC77-9B25FA7C7A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2849644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5E07F-CFF8-4D10-AE62-31EA9A6AB5BF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D1E7C-C99C-46E7-AC77-9B25FA7C7A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842908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5E07F-CFF8-4D10-AE62-31EA9A6AB5BF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D1E7C-C99C-46E7-AC77-9B25FA7C7A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204203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5E07F-CFF8-4D10-AE62-31EA9A6AB5BF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D1E7C-C99C-46E7-AC77-9B25FA7C7A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234092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5E07F-CFF8-4D10-AE62-31EA9A6AB5BF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D1E7C-C99C-46E7-AC77-9B25FA7C7A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3071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2.wm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VY_32_INOVACE_II_1_03_Násobilka 6</a:t>
            </a:r>
            <a:endParaRPr lang="cs-CZ" dirty="0"/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</a:t>
            </a:r>
            <a:r>
              <a:rPr lang="cs-CZ" b="1" dirty="0" smtClean="0"/>
              <a:t>            Sada číslo:    </a:t>
            </a:r>
            <a:r>
              <a:rPr lang="cs-CZ" dirty="0"/>
              <a:t>1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03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521250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425470"/>
            <a:ext cx="7704855" cy="62386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 </a:t>
            </a:r>
            <a:r>
              <a:rPr lang="cs-CZ" dirty="0" smtClean="0"/>
              <a:t>Žáci </a:t>
            </a:r>
            <a:r>
              <a:rPr lang="cs-CZ" dirty="0" smtClean="0"/>
              <a:t>se seznamují s násobilkou 6.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/>
              <a:t>: </a:t>
            </a:r>
            <a:r>
              <a:rPr lang="cs-CZ" sz="1600" b="1" dirty="0" smtClean="0"/>
              <a:t> </a:t>
            </a:r>
            <a:r>
              <a:rPr lang="cs-CZ" dirty="0" smtClean="0"/>
              <a:t>Žáci </a:t>
            </a:r>
            <a:r>
              <a:rPr lang="cs-CZ" dirty="0" smtClean="0"/>
              <a:t>zvládají násobení 6.</a:t>
            </a:r>
            <a:endParaRPr lang="cs-CZ" dirty="0"/>
          </a:p>
          <a:p>
            <a:endParaRPr lang="cs-CZ" sz="1600" dirty="0"/>
          </a:p>
          <a:p>
            <a:r>
              <a:rPr lang="cs-CZ" b="1" dirty="0"/>
              <a:t>Druh 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/>
              <a:t>7-8 let, </a:t>
            </a:r>
            <a:r>
              <a:rPr lang="cs-CZ" dirty="0" smtClean="0"/>
              <a:t>2. </a:t>
            </a:r>
            <a:r>
              <a:rPr lang="cs-CZ" dirty="0"/>
              <a:t>třída </a:t>
            </a:r>
          </a:p>
          <a:p>
            <a:pPr>
              <a:lnSpc>
                <a:spcPct val="115000"/>
              </a:lnSpc>
            </a:pP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</a:t>
            </a:r>
            <a:r>
              <a:rPr lang="cs-CZ" b="1" dirty="0" smtClean="0"/>
              <a:t>: </a:t>
            </a:r>
            <a:r>
              <a:rPr lang="cs-CZ" dirty="0" smtClean="0">
                <a:cs typeface="Times New Roman"/>
              </a:rPr>
              <a:t>n</a:t>
            </a:r>
            <a:r>
              <a:rPr lang="cs-CZ" dirty="0" smtClean="0">
                <a:cs typeface="Times New Roman"/>
              </a:rPr>
              <a:t>ásobky</a:t>
            </a:r>
            <a:r>
              <a:rPr lang="cs-CZ" dirty="0">
                <a:cs typeface="Times New Roman"/>
              </a:rPr>
              <a:t>, násobení, činitel, součin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</a:t>
            </a:r>
            <a:r>
              <a:rPr lang="cs-CZ" dirty="0" smtClean="0"/>
              <a:t>tabule</a:t>
            </a:r>
            <a:r>
              <a:rPr lang="cs-CZ" dirty="0" smtClean="0"/>
              <a:t>, pero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30 </a:t>
            </a:r>
            <a:r>
              <a:rPr lang="cs-CZ" dirty="0"/>
              <a:t>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Vyvození učiva násobení číslem 6 a jeho procvičování. </a:t>
            </a:r>
          </a:p>
          <a:p>
            <a:r>
              <a:rPr lang="cs-CZ" dirty="0" smtClean="0"/>
              <a:t>Žáci procvičují násobky 6 a počítají jednotlivé příklady hravou formou na interaktivní tabuli.</a:t>
            </a:r>
            <a:endParaRPr lang="cs-CZ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0399261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7781"/>
            <a:ext cx="8291264" cy="5865515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840101"/>
            <a:ext cx="4240566" cy="266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690108" y="1067896"/>
            <a:ext cx="3348372" cy="2124966"/>
          </a:xfrm>
          <a:prstGeom prst="cloudCallout">
            <a:avLst>
              <a:gd name="adj1" fmla="val 77164"/>
              <a:gd name="adj2" fmla="val 2906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Ahoj  děti, už umíte násobilku šesti?</a:t>
            </a:r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3923928" y="4502634"/>
            <a:ext cx="3888432" cy="1590662"/>
          </a:xfrm>
          <a:prstGeom prst="cloudCallout">
            <a:avLst>
              <a:gd name="adj1" fmla="val -10641"/>
              <a:gd name="adj2" fmla="val -867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Pojeďte se  ji  se mnou  naučit!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17624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10209"/>
            <a:ext cx="8229600" cy="1143000"/>
          </a:xfrm>
        </p:spPr>
        <p:txBody>
          <a:bodyPr/>
          <a:lstStyle/>
          <a:p>
            <a:r>
              <a:rPr lang="cs-CZ" dirty="0" smtClean="0"/>
              <a:t>Násobilka šesti: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 . 6 = 6</a:t>
            </a:r>
          </a:p>
          <a:p>
            <a:r>
              <a:rPr lang="cs-CZ" dirty="0" smtClean="0"/>
              <a:t>2 . 6 = 6 + 6 = 12</a:t>
            </a:r>
          </a:p>
          <a:p>
            <a:r>
              <a:rPr lang="cs-CZ" dirty="0" smtClean="0"/>
              <a:t>3 . 6 = 6 + 6 + 6 = 18</a:t>
            </a:r>
          </a:p>
          <a:p>
            <a:r>
              <a:rPr lang="cs-CZ" dirty="0" smtClean="0"/>
              <a:t>4 . 6 = 6 + 6 + 6 + 6 = 24 </a:t>
            </a:r>
          </a:p>
          <a:p>
            <a:r>
              <a:rPr lang="cs-CZ" dirty="0" smtClean="0"/>
              <a:t>5 . 6 = 6 + 6 + 6 + 6 + 6 = 30</a:t>
            </a:r>
          </a:p>
          <a:p>
            <a:r>
              <a:rPr lang="cs-CZ" dirty="0" smtClean="0"/>
              <a:t>6 . 6 = 6 + 6 + 6 + 6 + 6 + 6 = 36</a:t>
            </a:r>
          </a:p>
          <a:p>
            <a:r>
              <a:rPr lang="cs-CZ" dirty="0" smtClean="0"/>
              <a:t>7 . 6 = 6 + 6 + 6 + 6 + 6 + 6 + 6 = 42</a:t>
            </a:r>
          </a:p>
          <a:p>
            <a:r>
              <a:rPr lang="cs-CZ" dirty="0" smtClean="0"/>
              <a:t>8 . 6 = 6 + 6 + 6 + 6 + 6 + 6 + 6 + 6 = 48</a:t>
            </a:r>
          </a:p>
          <a:p>
            <a:r>
              <a:rPr lang="cs-CZ" dirty="0" smtClean="0"/>
              <a:t>9 . 6 = 6 + 6 + 6 + 6 + 6 + 6 + 6 + 6 + 6 =54</a:t>
            </a:r>
          </a:p>
        </p:txBody>
      </p:sp>
      <p:pic>
        <p:nvPicPr>
          <p:cNvPr id="2049" name="Picture 1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5837" y="12264"/>
            <a:ext cx="1270760" cy="797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1016" y="0"/>
            <a:ext cx="1152127" cy="72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-83"/>
            <a:ext cx="1152128" cy="72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2118" y="12264"/>
            <a:ext cx="1152128" cy="72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027"/>
            <a:ext cx="1150493" cy="722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682" y="1027"/>
            <a:ext cx="1170125" cy="734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3709" y="5805264"/>
            <a:ext cx="1152128" cy="72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3941860" y="5719299"/>
            <a:ext cx="1831849" cy="1083492"/>
          </a:xfrm>
          <a:prstGeom prst="cloudCallout">
            <a:avLst>
              <a:gd name="adj1" fmla="val 75219"/>
              <a:gd name="adj2" fmla="val -2700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násobky deseti?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8503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10 . 6 = 6 + 6 + 6 + 6 + 6 + 6 + 6 + 6 + 6 + 6 = </a:t>
            </a:r>
            <a:endParaRPr lang="cs-CZ" sz="3600" dirty="0"/>
          </a:p>
        </p:txBody>
      </p:sp>
      <p:grpSp>
        <p:nvGrpSpPr>
          <p:cNvPr id="4" name="Skupina 3"/>
          <p:cNvGrpSpPr/>
          <p:nvPr/>
        </p:nvGrpSpPr>
        <p:grpSpPr>
          <a:xfrm>
            <a:off x="3747992" y="1743491"/>
            <a:ext cx="1636654" cy="1311219"/>
            <a:chOff x="5364088" y="2447733"/>
            <a:chExt cx="1636654" cy="1311219"/>
          </a:xfrm>
        </p:grpSpPr>
        <p:pic>
          <p:nvPicPr>
            <p:cNvPr id="5135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4088" y="24477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6488" y="26001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68888" y="27525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21288" y="29049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73688" y="30573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26088" y="32097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7" name="Skupina 26"/>
          <p:cNvGrpSpPr/>
          <p:nvPr/>
        </p:nvGrpSpPr>
        <p:grpSpPr>
          <a:xfrm>
            <a:off x="2077439" y="1700808"/>
            <a:ext cx="1636654" cy="1311219"/>
            <a:chOff x="5364088" y="2447733"/>
            <a:chExt cx="1636654" cy="1311219"/>
          </a:xfrm>
        </p:grpSpPr>
        <p:pic>
          <p:nvPicPr>
            <p:cNvPr id="28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4088" y="24477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6488" y="26001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68888" y="27525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21288" y="29049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73688" y="30573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26088" y="32097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4" name="Skupina 33"/>
          <p:cNvGrpSpPr/>
          <p:nvPr/>
        </p:nvGrpSpPr>
        <p:grpSpPr>
          <a:xfrm>
            <a:off x="716813" y="1807198"/>
            <a:ext cx="1636654" cy="1311219"/>
            <a:chOff x="5364088" y="2447733"/>
            <a:chExt cx="1636654" cy="1311219"/>
          </a:xfrm>
        </p:grpSpPr>
        <p:pic>
          <p:nvPicPr>
            <p:cNvPr id="35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4088" y="24477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6488" y="26001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68888" y="27525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21288" y="29049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9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73688" y="30573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26088" y="32097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1" name="Skupina 40"/>
          <p:cNvGrpSpPr/>
          <p:nvPr/>
        </p:nvGrpSpPr>
        <p:grpSpPr>
          <a:xfrm>
            <a:off x="5448672" y="1821934"/>
            <a:ext cx="1636654" cy="1311219"/>
            <a:chOff x="5364088" y="2447733"/>
            <a:chExt cx="1636654" cy="1311219"/>
          </a:xfrm>
        </p:grpSpPr>
        <p:pic>
          <p:nvPicPr>
            <p:cNvPr id="42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4088" y="24477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6488" y="26001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68888" y="27525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21288" y="29049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6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73688" y="30573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26088" y="32097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4" name="Skupina 83"/>
          <p:cNvGrpSpPr/>
          <p:nvPr/>
        </p:nvGrpSpPr>
        <p:grpSpPr>
          <a:xfrm>
            <a:off x="2367375" y="3643576"/>
            <a:ext cx="1636654" cy="1311219"/>
            <a:chOff x="5364088" y="2447733"/>
            <a:chExt cx="1636654" cy="1311219"/>
          </a:xfrm>
        </p:grpSpPr>
        <p:pic>
          <p:nvPicPr>
            <p:cNvPr id="85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4088" y="24477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6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6488" y="26001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7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68888" y="27525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8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21288" y="29049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9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73688" y="30573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0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26088" y="32097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1" name="Skupina 90"/>
          <p:cNvGrpSpPr/>
          <p:nvPr/>
        </p:nvGrpSpPr>
        <p:grpSpPr>
          <a:xfrm>
            <a:off x="3824192" y="3558807"/>
            <a:ext cx="1636654" cy="1311219"/>
            <a:chOff x="5364088" y="2447733"/>
            <a:chExt cx="1636654" cy="1311219"/>
          </a:xfrm>
        </p:grpSpPr>
        <p:pic>
          <p:nvPicPr>
            <p:cNvPr id="92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4088" y="24477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3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6488" y="26001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4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68888" y="27525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5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21288" y="29049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6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73688" y="30573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7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26088" y="32097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8" name="Skupina 97"/>
          <p:cNvGrpSpPr/>
          <p:nvPr/>
        </p:nvGrpSpPr>
        <p:grpSpPr>
          <a:xfrm>
            <a:off x="5375762" y="3619753"/>
            <a:ext cx="1636654" cy="1311219"/>
            <a:chOff x="5364088" y="2447733"/>
            <a:chExt cx="1636654" cy="1311219"/>
          </a:xfrm>
        </p:grpSpPr>
        <p:pic>
          <p:nvPicPr>
            <p:cNvPr id="99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4088" y="24477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0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6488" y="26001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1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68888" y="27525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21288" y="29049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73688" y="30573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26088" y="32097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05" name="Skupina 104"/>
          <p:cNvGrpSpPr/>
          <p:nvPr/>
        </p:nvGrpSpPr>
        <p:grpSpPr>
          <a:xfrm>
            <a:off x="7111810" y="1867944"/>
            <a:ext cx="1636654" cy="1311219"/>
            <a:chOff x="5364088" y="2447733"/>
            <a:chExt cx="1636654" cy="1311219"/>
          </a:xfrm>
        </p:grpSpPr>
        <p:pic>
          <p:nvPicPr>
            <p:cNvPr id="106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4088" y="24477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7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6488" y="26001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8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68888" y="27525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9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21288" y="29049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0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73688" y="30573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1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26088" y="32097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2" name="Skupina 111"/>
          <p:cNvGrpSpPr/>
          <p:nvPr/>
        </p:nvGrpSpPr>
        <p:grpSpPr>
          <a:xfrm>
            <a:off x="736686" y="3612729"/>
            <a:ext cx="1636654" cy="1311219"/>
            <a:chOff x="5364088" y="2447733"/>
            <a:chExt cx="1636654" cy="1311219"/>
          </a:xfrm>
        </p:grpSpPr>
        <p:pic>
          <p:nvPicPr>
            <p:cNvPr id="113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4088" y="24477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4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6488" y="26001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5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68888" y="27525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6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21288" y="29049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7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73688" y="30573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8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26088" y="32097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9" name="Skupina 118"/>
          <p:cNvGrpSpPr/>
          <p:nvPr/>
        </p:nvGrpSpPr>
        <p:grpSpPr>
          <a:xfrm>
            <a:off x="6932926" y="3589562"/>
            <a:ext cx="1636654" cy="1311219"/>
            <a:chOff x="5364088" y="2447733"/>
            <a:chExt cx="1636654" cy="1311219"/>
          </a:xfrm>
        </p:grpSpPr>
        <p:pic>
          <p:nvPicPr>
            <p:cNvPr id="120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4088" y="24477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1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6488" y="26001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2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68888" y="27525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3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21288" y="29049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4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73688" y="30573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5" name="Picture 15" descr="C:\Program Files (x86)\Microsoft Office\MEDIA\CAGCAT10\j0212957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26088" y="3209733"/>
              <a:ext cx="874654" cy="5492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6" name="TextovéPole 5"/>
          <p:cNvSpPr txBox="1"/>
          <p:nvPr/>
        </p:nvSpPr>
        <p:spPr>
          <a:xfrm>
            <a:off x="5046956" y="5541074"/>
            <a:ext cx="160921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 =60</a:t>
            </a:r>
            <a:endParaRPr lang="cs-CZ" sz="6000" dirty="0"/>
          </a:p>
        </p:txBody>
      </p:sp>
      <p:sp>
        <p:nvSpPr>
          <p:cNvPr id="74" name="Obláček 73"/>
          <p:cNvSpPr/>
          <p:nvPr/>
        </p:nvSpPr>
        <p:spPr>
          <a:xfrm>
            <a:off x="1598560" y="5334077"/>
            <a:ext cx="1831849" cy="1083492"/>
          </a:xfrm>
          <a:prstGeom prst="cloudCallout">
            <a:avLst>
              <a:gd name="adj1" fmla="val 75219"/>
              <a:gd name="adj2" fmla="val -2700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Kolik je to vlastně auťáků?</a:t>
            </a:r>
            <a:endParaRPr lang="cs-CZ" dirty="0"/>
          </a:p>
        </p:txBody>
      </p:sp>
      <p:pic>
        <p:nvPicPr>
          <p:cNvPr id="75" name="Picture 3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1664" y="5305980"/>
            <a:ext cx="1578364" cy="991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00022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899592" y="3160910"/>
            <a:ext cx="114300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. 6 =</a:t>
            </a: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911159" y="1916832"/>
            <a:ext cx="114300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. 6 =</a:t>
            </a:r>
            <a:endParaRPr lang="cs-CZ" dirty="0"/>
          </a:p>
        </p:txBody>
      </p:sp>
      <p:sp>
        <p:nvSpPr>
          <p:cNvPr id="6" name="Vodorovný svitek 5"/>
          <p:cNvSpPr/>
          <p:nvPr/>
        </p:nvSpPr>
        <p:spPr>
          <a:xfrm>
            <a:off x="873809" y="5852112"/>
            <a:ext cx="114300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. 6 =</a:t>
            </a:r>
            <a:endParaRPr lang="cs-CZ" dirty="0"/>
          </a:p>
        </p:txBody>
      </p:sp>
      <p:sp>
        <p:nvSpPr>
          <p:cNvPr id="7" name="Vodorovný svitek 6"/>
          <p:cNvSpPr/>
          <p:nvPr/>
        </p:nvSpPr>
        <p:spPr>
          <a:xfrm>
            <a:off x="922727" y="4526267"/>
            <a:ext cx="1119865" cy="1062973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 . 6 =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922727" y="595528"/>
            <a:ext cx="114300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 . 6 =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5076056" y="3187816"/>
            <a:ext cx="114300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 . 6 = </a:t>
            </a:r>
            <a:endParaRPr lang="cs-CZ" dirty="0"/>
          </a:p>
        </p:txBody>
      </p:sp>
      <p:sp>
        <p:nvSpPr>
          <p:cNvPr id="10" name="Vodorovný svitek 9"/>
          <p:cNvSpPr/>
          <p:nvPr/>
        </p:nvSpPr>
        <p:spPr>
          <a:xfrm>
            <a:off x="5076056" y="1844824"/>
            <a:ext cx="114300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 . 6 = </a:t>
            </a:r>
            <a:endParaRPr lang="cs-CZ" dirty="0"/>
          </a:p>
        </p:txBody>
      </p:sp>
      <p:sp>
        <p:nvSpPr>
          <p:cNvPr id="11" name="Vodorovný svitek 10"/>
          <p:cNvSpPr/>
          <p:nvPr/>
        </p:nvSpPr>
        <p:spPr>
          <a:xfrm>
            <a:off x="5050273" y="5852112"/>
            <a:ext cx="114300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 . 6 =</a:t>
            </a:r>
            <a:endParaRPr lang="cs-CZ" dirty="0"/>
          </a:p>
        </p:txBody>
      </p:sp>
      <p:sp>
        <p:nvSpPr>
          <p:cNvPr id="12" name="Vodorovný svitek 11"/>
          <p:cNvSpPr/>
          <p:nvPr/>
        </p:nvSpPr>
        <p:spPr>
          <a:xfrm>
            <a:off x="5099191" y="4526267"/>
            <a:ext cx="1119865" cy="1062973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 . 6 =</a:t>
            </a:r>
            <a:endParaRPr lang="cs-CZ" dirty="0"/>
          </a:p>
        </p:txBody>
      </p:sp>
      <p:sp>
        <p:nvSpPr>
          <p:cNvPr id="13" name="Vodorovný svitek 12"/>
          <p:cNvSpPr/>
          <p:nvPr/>
        </p:nvSpPr>
        <p:spPr>
          <a:xfrm>
            <a:off x="5099191" y="548680"/>
            <a:ext cx="114300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 . 6 =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67744" y="561454"/>
            <a:ext cx="5034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12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67744" y="1916832"/>
            <a:ext cx="4320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30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67744" y="3212976"/>
            <a:ext cx="4905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36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42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67744" y="4593902"/>
            <a:ext cx="4839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48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54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267744" y="5818038"/>
            <a:ext cx="4693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50</a:t>
            </a:r>
          </a:p>
          <a:p>
            <a:endParaRPr lang="cs-CZ" dirty="0" smtClean="0"/>
          </a:p>
          <a:p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372200" y="548680"/>
            <a:ext cx="4320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30</a:t>
            </a:r>
          </a:p>
          <a:p>
            <a:endParaRPr lang="cs-CZ" dirty="0" smtClean="0"/>
          </a:p>
          <a:p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72200" y="1916832"/>
            <a:ext cx="4320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42</a:t>
            </a:r>
          </a:p>
          <a:p>
            <a:endParaRPr lang="cs-CZ" dirty="0"/>
          </a:p>
          <a:p>
            <a:r>
              <a:rPr lang="cs-CZ" dirty="0" smtClean="0"/>
              <a:t>48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2267744" y="6309320"/>
            <a:ext cx="457200" cy="457200"/>
          </a:xfrm>
          <a:prstGeom prst="ellipse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259170" y="523528"/>
            <a:ext cx="457200" cy="457200"/>
          </a:xfrm>
          <a:prstGeom prst="ellipse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267744" y="4555976"/>
            <a:ext cx="457200" cy="457200"/>
          </a:xfrm>
          <a:prstGeom prst="ellipse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2242592" y="3157965"/>
            <a:ext cx="457200" cy="457200"/>
          </a:xfrm>
          <a:prstGeom prst="ellipse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268967" y="2492896"/>
            <a:ext cx="457200" cy="457200"/>
          </a:xfrm>
          <a:prstGeom prst="ellipse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6372200" y="3225750"/>
            <a:ext cx="4320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24</a:t>
            </a:r>
          </a:p>
          <a:p>
            <a:endParaRPr lang="cs-CZ" dirty="0" smtClean="0"/>
          </a:p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444208" y="4521894"/>
            <a:ext cx="4320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6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0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6444208" y="5818038"/>
            <a:ext cx="4320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54</a:t>
            </a:r>
          </a:p>
          <a:p>
            <a:endParaRPr lang="cs-CZ" dirty="0" smtClean="0"/>
          </a:p>
          <a:p>
            <a:r>
              <a:rPr lang="cs-CZ" dirty="0" smtClean="0"/>
              <a:t>52</a:t>
            </a:r>
            <a:endParaRPr lang="cs-CZ" dirty="0"/>
          </a:p>
        </p:txBody>
      </p:sp>
      <p:sp>
        <p:nvSpPr>
          <p:cNvPr id="48" name="Ovál 47"/>
          <p:cNvSpPr/>
          <p:nvPr/>
        </p:nvSpPr>
        <p:spPr>
          <a:xfrm>
            <a:off x="6444208" y="5795392"/>
            <a:ext cx="457200" cy="457200"/>
          </a:xfrm>
          <a:prstGeom prst="ellipse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6372200" y="4483968"/>
            <a:ext cx="457200" cy="457200"/>
          </a:xfrm>
          <a:prstGeom prst="ellipse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6419056" y="3717032"/>
            <a:ext cx="457200" cy="457200"/>
          </a:xfrm>
          <a:prstGeom prst="ellipse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6372200" y="1844824"/>
            <a:ext cx="457200" cy="457200"/>
          </a:xfrm>
          <a:prstGeom prst="ellipse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6372200" y="491061"/>
            <a:ext cx="457200" cy="457200"/>
          </a:xfrm>
          <a:prstGeom prst="ellipse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1691680" y="34580"/>
            <a:ext cx="5112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Vyber  správný výsledek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4091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476250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79512" y="190004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Spoj příklad se správným výsledkem !</a:t>
            </a:r>
            <a:endParaRPr lang="cs-CZ" sz="2800" dirty="0"/>
          </a:p>
        </p:txBody>
      </p:sp>
      <p:pic>
        <p:nvPicPr>
          <p:cNvPr id="1026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90003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37431" y="341030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</a:t>
            </a:r>
            <a:endParaRPr lang="cs-CZ" sz="2800" dirty="0"/>
          </a:p>
        </p:txBody>
      </p:sp>
      <p:pic>
        <p:nvPicPr>
          <p:cNvPr id="1027" name="Picture 3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92080" y="1658344"/>
            <a:ext cx="1771776" cy="111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084168" y="1988840"/>
            <a:ext cx="6797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7" name="7cípá hvězda 6"/>
          <p:cNvSpPr/>
          <p:nvPr/>
        </p:nvSpPr>
        <p:spPr>
          <a:xfrm>
            <a:off x="3088673" y="1988840"/>
            <a:ext cx="863116" cy="725177"/>
          </a:xfrm>
          <a:prstGeom prst="star7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3" name="7cípá hvězda 12"/>
          <p:cNvSpPr/>
          <p:nvPr/>
        </p:nvSpPr>
        <p:spPr>
          <a:xfrm>
            <a:off x="3088673" y="3078408"/>
            <a:ext cx="863116" cy="721444"/>
          </a:xfrm>
          <a:prstGeom prst="star7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4" name="7cípá hvězda 13"/>
          <p:cNvSpPr/>
          <p:nvPr/>
        </p:nvSpPr>
        <p:spPr>
          <a:xfrm>
            <a:off x="3088673" y="4126748"/>
            <a:ext cx="863117" cy="855915"/>
          </a:xfrm>
          <a:prstGeom prst="star7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30</a:t>
            </a:r>
            <a:endParaRPr lang="cs-CZ" sz="2000" dirty="0"/>
          </a:p>
        </p:txBody>
      </p:sp>
      <p:sp>
        <p:nvSpPr>
          <p:cNvPr id="15" name="7cípá hvězda 14"/>
          <p:cNvSpPr/>
          <p:nvPr/>
        </p:nvSpPr>
        <p:spPr>
          <a:xfrm>
            <a:off x="3088672" y="5367206"/>
            <a:ext cx="863117" cy="721444"/>
          </a:xfrm>
          <a:prstGeom prst="star7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6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37432" y="3280893"/>
            <a:ext cx="6265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18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37432" y="4293096"/>
            <a:ext cx="6265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</a:t>
            </a:r>
            <a:endParaRPr lang="cs-CZ" sz="2800" dirty="0"/>
          </a:p>
        </p:txBody>
      </p:sp>
      <p:sp>
        <p:nvSpPr>
          <p:cNvPr id="11" name="Obláček 10"/>
          <p:cNvSpPr/>
          <p:nvPr/>
        </p:nvSpPr>
        <p:spPr>
          <a:xfrm flipH="1">
            <a:off x="3707904" y="694883"/>
            <a:ext cx="1944214" cy="963461"/>
          </a:xfrm>
          <a:prstGeom prst="cloudCallout">
            <a:avLst>
              <a:gd name="adj1" fmla="val -81949"/>
              <a:gd name="adj2" fmla="val -736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Máš správné výsledky?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19114" y="5565430"/>
            <a:ext cx="5573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30</a:t>
            </a:r>
            <a:endParaRPr lang="cs-CZ" sz="2800" dirty="0"/>
          </a:p>
        </p:txBody>
      </p:sp>
      <p:pic>
        <p:nvPicPr>
          <p:cNvPr id="20" name="Picture 3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92080" y="2751320"/>
            <a:ext cx="1771776" cy="111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48496" y="3828719"/>
            <a:ext cx="1771776" cy="111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327639" y="5009205"/>
            <a:ext cx="1771776" cy="111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39839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963841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2" name="Picture 4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0072" y="3429000"/>
            <a:ext cx="1024096" cy="643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905991"/>
            <a:ext cx="915315" cy="57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40869"/>
            <a:ext cx="974828" cy="612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60072" y="2852936"/>
            <a:ext cx="30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407200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60072" y="5480691"/>
            <a:ext cx="30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2055" name="Picture 7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8695" y="232729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láček 8"/>
          <p:cNvSpPr/>
          <p:nvPr/>
        </p:nvSpPr>
        <p:spPr>
          <a:xfrm>
            <a:off x="1880209" y="332656"/>
            <a:ext cx="3691911" cy="1221408"/>
          </a:xfrm>
          <a:prstGeom prst="cloudCallout">
            <a:avLst>
              <a:gd name="adj1" fmla="val 77832"/>
              <a:gd name="adj2" fmla="val -29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Vyber správný výsledek!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088283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992616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0072" y="3429000"/>
            <a:ext cx="1024096" cy="643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905991"/>
            <a:ext cx="915315" cy="57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40869"/>
            <a:ext cx="974828" cy="612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060072" y="2852936"/>
            <a:ext cx="30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407200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60072" y="5480691"/>
            <a:ext cx="30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11" name="Picture 7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8695" y="232729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láček 11"/>
          <p:cNvSpPr/>
          <p:nvPr/>
        </p:nvSpPr>
        <p:spPr>
          <a:xfrm>
            <a:off x="1880209" y="332656"/>
            <a:ext cx="3691911" cy="1221408"/>
          </a:xfrm>
          <a:prstGeom prst="cloudCallout">
            <a:avLst>
              <a:gd name="adj1" fmla="val 77832"/>
              <a:gd name="adj2" fmla="val -29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Vyber správný výsledek!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292220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7756825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4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0072" y="3429000"/>
            <a:ext cx="1024096" cy="643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905991"/>
            <a:ext cx="915315" cy="57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40869"/>
            <a:ext cx="974828" cy="612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60072" y="2852936"/>
            <a:ext cx="30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407200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60072" y="5480691"/>
            <a:ext cx="30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9" name="Picture 7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8695" y="232729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láček 9"/>
          <p:cNvSpPr/>
          <p:nvPr/>
        </p:nvSpPr>
        <p:spPr>
          <a:xfrm>
            <a:off x="1880209" y="332656"/>
            <a:ext cx="3691911" cy="1221408"/>
          </a:xfrm>
          <a:prstGeom prst="cloudCallout">
            <a:avLst>
              <a:gd name="adj1" fmla="val 77832"/>
              <a:gd name="adj2" fmla="val -29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Vyber správný výsledek!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306558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988840"/>
            <a:ext cx="6537086" cy="4104456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8" name="Obláček 7"/>
          <p:cNvSpPr/>
          <p:nvPr/>
        </p:nvSpPr>
        <p:spPr>
          <a:xfrm>
            <a:off x="435077" y="404664"/>
            <a:ext cx="3456384" cy="2772308"/>
          </a:xfrm>
          <a:prstGeom prst="cloudCallout">
            <a:avLst>
              <a:gd name="adj1" fmla="val 45389"/>
              <a:gd name="adj2" fmla="val 53875"/>
            </a:avLst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Výborně, jsi šikula!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800031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Otevřená galerie Microsoft </a:t>
            </a:r>
            <a:r>
              <a:rPr lang="cs-CZ" dirty="0" smtClean="0"/>
              <a:t>Office</a:t>
            </a:r>
          </a:p>
          <a:p>
            <a:r>
              <a:rPr lang="cs-CZ" b="1" u="sng">
                <a:hlinkClick r:id="rId2"/>
              </a:rPr>
              <a:t>www.microsoft.office.com</a:t>
            </a:r>
            <a:endParaRPr lang="cs-CZ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00405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334</TotalTime>
  <Words>405</Words>
  <Application>Microsoft Office PowerPoint</Application>
  <PresentationFormat>Předvádění na obrazovce (4:3)</PresentationFormat>
  <Paragraphs>129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Násobilka šesti:</vt:lpstr>
      <vt:lpstr>10 . 6 = 6 + 6 + 6 + 6 + 6 + 6 + 6 + 6 + 6 + 6 = 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Použité 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Valentová</dc:creator>
  <cp:lastModifiedBy>Jitka</cp:lastModifiedBy>
  <cp:revision>34</cp:revision>
  <dcterms:created xsi:type="dcterms:W3CDTF">2012-03-22T20:56:21Z</dcterms:created>
  <dcterms:modified xsi:type="dcterms:W3CDTF">2012-07-16T12:42:17Z</dcterms:modified>
</cp:coreProperties>
</file>