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0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691" autoAdjust="0"/>
    <p:restoredTop sz="35169" autoAdjust="0"/>
  </p:normalViewPr>
  <p:slideViewPr>
    <p:cSldViewPr>
      <p:cViewPr>
        <p:scale>
          <a:sx n="64" d="100"/>
          <a:sy n="64" d="100"/>
        </p:scale>
        <p:origin x="-1518" y="-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EA3AA7-67C6-4B59-906B-F20D104409D9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FDD00A-23DB-4321-BB6C-9ECF4FF5DC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40983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FDD00A-23DB-4321-BB6C-9ECF4FF5DC1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60662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FDD00A-23DB-4321-BB6C-9ECF4FF5DC1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75435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FDD00A-23DB-4321-BB6C-9ECF4FF5DC1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09641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FDD00A-23DB-4321-BB6C-9ECF4FF5DC1C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7216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39D2B-53FB-4635-B2D1-FCD7777D3A90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55EF4-C4AB-40D8-8A43-B6A6FF20E7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347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39D2B-53FB-4635-B2D1-FCD7777D3A90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55EF4-C4AB-40D8-8A43-B6A6FF20E7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724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39D2B-53FB-4635-B2D1-FCD7777D3A90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55EF4-C4AB-40D8-8A43-B6A6FF20E7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8965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39D2B-53FB-4635-B2D1-FCD7777D3A90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55EF4-C4AB-40D8-8A43-B6A6FF20E7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6361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39D2B-53FB-4635-B2D1-FCD7777D3A90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55EF4-C4AB-40D8-8A43-B6A6FF20E7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212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39D2B-53FB-4635-B2D1-FCD7777D3A90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55EF4-C4AB-40D8-8A43-B6A6FF20E7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9562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39D2B-53FB-4635-B2D1-FCD7777D3A90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55EF4-C4AB-40D8-8A43-B6A6FF20E7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1965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39D2B-53FB-4635-B2D1-FCD7777D3A90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55EF4-C4AB-40D8-8A43-B6A6FF20E7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2108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39D2B-53FB-4635-B2D1-FCD7777D3A90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55EF4-C4AB-40D8-8A43-B6A6FF20E7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7639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39D2B-53FB-4635-B2D1-FCD7777D3A90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55EF4-C4AB-40D8-8A43-B6A6FF20E7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879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39D2B-53FB-4635-B2D1-FCD7777D3A90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55EF4-C4AB-40D8-8A43-B6A6FF20E7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117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739D2B-53FB-4635-B2D1-FCD7777D3A90}" type="datetimeFigureOut">
              <a:rPr lang="cs-CZ" smtClean="0"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355EF4-C4AB-40D8-8A43-B6A6FF20E7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895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VY_32_INOVACE_II_1_04_Procvičování násobků 2, 3, 4, 5, 6</a:t>
            </a:r>
            <a:endParaRPr lang="cs-CZ" dirty="0"/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II</a:t>
            </a:r>
            <a:r>
              <a:rPr lang="cs-CZ" b="1" dirty="0" smtClean="0"/>
              <a:t>            Sada číslo:    </a:t>
            </a:r>
            <a:r>
              <a:rPr lang="cs-CZ" dirty="0"/>
              <a:t>1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04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 Mgr. Jitka Valentová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4149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425470"/>
            <a:ext cx="7704855" cy="62694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 </a:t>
            </a:r>
            <a:r>
              <a:rPr lang="cs-CZ" dirty="0" smtClean="0"/>
              <a:t>Žáci </a:t>
            </a:r>
            <a:r>
              <a:rPr lang="cs-CZ" dirty="0" smtClean="0"/>
              <a:t>procvičují násobení 2, 3, 4, 5, 6.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Očekávaný výstup</a:t>
            </a:r>
            <a:r>
              <a:rPr lang="cs-CZ" sz="1600" b="1" dirty="0"/>
              <a:t>: </a:t>
            </a:r>
            <a:r>
              <a:rPr lang="cs-CZ" sz="1600" b="1" dirty="0" smtClean="0"/>
              <a:t> </a:t>
            </a:r>
            <a:r>
              <a:rPr lang="cs-CZ" dirty="0" smtClean="0"/>
              <a:t>Žáci zvládají </a:t>
            </a:r>
            <a:r>
              <a:rPr lang="cs-CZ" dirty="0"/>
              <a:t>násobení 2, 3, 4, 5, 6.</a:t>
            </a:r>
          </a:p>
          <a:p>
            <a:r>
              <a:rPr lang="cs-CZ" dirty="0" smtClean="0"/>
              <a:t> </a:t>
            </a:r>
            <a:endParaRPr lang="cs-CZ" dirty="0"/>
          </a:p>
          <a:p>
            <a:r>
              <a:rPr lang="cs-CZ" b="1" dirty="0" smtClean="0"/>
              <a:t>Druh </a:t>
            </a:r>
            <a:r>
              <a:rPr lang="cs-CZ" b="1" dirty="0"/>
              <a:t>učebního materiálu: </a:t>
            </a:r>
            <a:r>
              <a:rPr lang="cs-CZ" dirty="0"/>
              <a:t>prezentace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Typická věková skupina: </a:t>
            </a:r>
            <a:r>
              <a:rPr lang="cs-CZ" dirty="0"/>
              <a:t>7-8 let, </a:t>
            </a:r>
            <a:r>
              <a:rPr lang="cs-CZ" dirty="0" smtClean="0"/>
              <a:t>2. </a:t>
            </a:r>
            <a:r>
              <a:rPr lang="cs-CZ" dirty="0"/>
              <a:t>třída </a:t>
            </a:r>
          </a:p>
          <a:p>
            <a:pPr>
              <a:lnSpc>
                <a:spcPct val="115000"/>
              </a:lnSpc>
            </a:pP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Klíčová slova</a:t>
            </a:r>
            <a:r>
              <a:rPr lang="cs-CZ" b="1" dirty="0" smtClean="0"/>
              <a:t>: </a:t>
            </a:r>
            <a:r>
              <a:rPr lang="cs-CZ" dirty="0" smtClean="0">
                <a:cs typeface="Times New Roman"/>
              </a:rPr>
              <a:t>násobky</a:t>
            </a:r>
            <a:r>
              <a:rPr lang="cs-CZ" dirty="0">
                <a:cs typeface="Times New Roman"/>
              </a:rPr>
              <a:t>, násobení, činitel, součin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Pomůcky a materiál: </a:t>
            </a:r>
            <a:r>
              <a:rPr lang="cs-CZ" dirty="0"/>
              <a:t>interaktivní </a:t>
            </a:r>
            <a:r>
              <a:rPr lang="cs-CZ" dirty="0" smtClean="0"/>
              <a:t>tabule, pero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Potřebný čas pro výuku DUM:</a:t>
            </a:r>
            <a:r>
              <a:rPr lang="cs-CZ" dirty="0"/>
              <a:t> </a:t>
            </a:r>
            <a:r>
              <a:rPr lang="cs-CZ" dirty="0" smtClean="0"/>
              <a:t>30 </a:t>
            </a:r>
            <a:r>
              <a:rPr lang="cs-CZ" dirty="0"/>
              <a:t>min</a:t>
            </a:r>
            <a:endParaRPr lang="cs-CZ" b="1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Metodické 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 smtClean="0"/>
              <a:t>Žáci procvičují násobky </a:t>
            </a:r>
            <a:r>
              <a:rPr lang="cs-CZ" dirty="0"/>
              <a:t>2, 3, 4, 5, </a:t>
            </a:r>
            <a:r>
              <a:rPr lang="cs-CZ" dirty="0" smtClean="0"/>
              <a:t>6 a počítají jednotlivé příklady hravou formou na interaktivní tabuli.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  <a:p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2315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valentovaj\AppData\Local\Microsoft\Windows\Temporary Internet Files\Content.IE5\T9UVLKZC\MP90044657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948" y="0"/>
            <a:ext cx="886810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alentovaj\AppData\Local\Microsoft\Windows\Temporary Internet Files\Content.IE5\T9UVLKZC\MP90044657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143001" y="-1702030"/>
            <a:ext cx="11430000" cy="883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 (x86)\Microsoft Office\MEDIA\CAGCAT10\j028603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12776"/>
            <a:ext cx="919163" cy="885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5364088" y="4182114"/>
            <a:ext cx="3240360" cy="2649700"/>
          </a:xfrm>
          <a:prstGeom prst="wedgeEllipseCallout">
            <a:avLst>
              <a:gd name="adj1" fmla="val -86641"/>
              <a:gd name="adj2" fmla="val -1946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Ahoj děti, pojďte se mnou procvičovat násobilku</a:t>
            </a:r>
            <a:endParaRPr lang="cs-CZ" sz="2800" dirty="0"/>
          </a:p>
        </p:txBody>
      </p:sp>
      <p:sp>
        <p:nvSpPr>
          <p:cNvPr id="5" name="Oválný popisek 4"/>
          <p:cNvSpPr/>
          <p:nvPr/>
        </p:nvSpPr>
        <p:spPr>
          <a:xfrm>
            <a:off x="1907704" y="591767"/>
            <a:ext cx="1584176" cy="1080120"/>
          </a:xfrm>
          <a:prstGeom prst="wedgeEllipseCallout">
            <a:avLst>
              <a:gd name="adj1" fmla="val -68934"/>
              <a:gd name="adj2" fmla="val 3812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Ach jo…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2602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108520" y="836712"/>
            <a:ext cx="1728192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2.4=</a:t>
            </a:r>
          </a:p>
          <a:p>
            <a:r>
              <a:rPr lang="cs-CZ" sz="6600" dirty="0" smtClean="0"/>
              <a:t>3.3=</a:t>
            </a:r>
          </a:p>
          <a:p>
            <a:r>
              <a:rPr lang="cs-CZ" sz="6600" dirty="0" smtClean="0"/>
              <a:t>6.7=</a:t>
            </a:r>
          </a:p>
          <a:p>
            <a:r>
              <a:rPr lang="cs-CZ" sz="6600" dirty="0" smtClean="0"/>
              <a:t>3.5=</a:t>
            </a:r>
          </a:p>
          <a:p>
            <a:r>
              <a:rPr lang="cs-CZ" sz="6600" dirty="0" smtClean="0"/>
              <a:t>8.2=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88024" y="836712"/>
            <a:ext cx="1728192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/>
              <a:t>6</a:t>
            </a:r>
            <a:r>
              <a:rPr lang="cs-CZ" sz="6600" dirty="0" smtClean="0"/>
              <a:t>.4=</a:t>
            </a:r>
          </a:p>
          <a:p>
            <a:r>
              <a:rPr lang="cs-CZ" sz="6600" dirty="0"/>
              <a:t>7</a:t>
            </a:r>
            <a:r>
              <a:rPr lang="cs-CZ" sz="6600" dirty="0" smtClean="0"/>
              <a:t>.3=</a:t>
            </a:r>
          </a:p>
          <a:p>
            <a:r>
              <a:rPr lang="cs-CZ" sz="6600" dirty="0" smtClean="0"/>
              <a:t>6.6=</a:t>
            </a:r>
          </a:p>
          <a:p>
            <a:r>
              <a:rPr lang="cs-CZ" sz="6600" dirty="0"/>
              <a:t>5</a:t>
            </a:r>
            <a:r>
              <a:rPr lang="cs-CZ" sz="6600" dirty="0" smtClean="0"/>
              <a:t>.5=</a:t>
            </a:r>
          </a:p>
          <a:p>
            <a:r>
              <a:rPr lang="cs-CZ" sz="6600" dirty="0" smtClean="0"/>
              <a:t>8.6=</a:t>
            </a:r>
            <a:endParaRPr lang="cs-CZ" sz="6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778634"/>
            <a:ext cx="1080120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8</a:t>
            </a:r>
          </a:p>
          <a:p>
            <a:r>
              <a:rPr lang="cs-CZ" sz="6600" dirty="0" smtClean="0"/>
              <a:t>9</a:t>
            </a:r>
          </a:p>
          <a:p>
            <a:r>
              <a:rPr lang="cs-CZ" sz="6600" dirty="0" smtClean="0"/>
              <a:t>42</a:t>
            </a:r>
          </a:p>
          <a:p>
            <a:r>
              <a:rPr lang="cs-CZ" sz="6600" dirty="0" smtClean="0"/>
              <a:t>15</a:t>
            </a:r>
          </a:p>
          <a:p>
            <a:r>
              <a:rPr lang="cs-CZ" sz="6600" dirty="0" smtClean="0"/>
              <a:t>16</a:t>
            </a:r>
            <a:endParaRPr lang="cs-CZ" sz="6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00192" y="764704"/>
            <a:ext cx="1080120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24</a:t>
            </a:r>
          </a:p>
          <a:p>
            <a:r>
              <a:rPr lang="cs-CZ" sz="6600" dirty="0" smtClean="0"/>
              <a:t>21</a:t>
            </a:r>
          </a:p>
          <a:p>
            <a:r>
              <a:rPr lang="cs-CZ" sz="6600" dirty="0" smtClean="0"/>
              <a:t>36</a:t>
            </a:r>
          </a:p>
          <a:p>
            <a:r>
              <a:rPr lang="cs-CZ" sz="6600" dirty="0" smtClean="0"/>
              <a:t>25</a:t>
            </a:r>
          </a:p>
          <a:p>
            <a:r>
              <a:rPr lang="cs-CZ" sz="6600" dirty="0" smtClean="0"/>
              <a:t>48</a:t>
            </a:r>
          </a:p>
        </p:txBody>
      </p:sp>
      <p:pic>
        <p:nvPicPr>
          <p:cNvPr id="2050" name="Picture 2" descr="C:\Program Files (x86)\Microsoft Office\MEDIA\CAGCAT10\j028603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330" y="1052736"/>
            <a:ext cx="918972" cy="885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Program Files (x86)\Microsoft Office\MEDIA\CAGCAT10\j028603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0333" y="4005063"/>
            <a:ext cx="918972" cy="885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Program Files (x86)\Microsoft Office\MEDIA\CAGCAT10\j028603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0780" y="4890203"/>
            <a:ext cx="918972" cy="885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Program Files (x86)\Microsoft Office\MEDIA\CAGCAT10\j028603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8174" y="5014506"/>
            <a:ext cx="918972" cy="885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Program Files (x86)\Microsoft Office\MEDIA\CAGCAT10\j028603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7324" y="4005064"/>
            <a:ext cx="918972" cy="885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Program Files (x86)\Microsoft Office\MEDIA\CAGCAT10\j028603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7324" y="2921387"/>
            <a:ext cx="918972" cy="885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Program Files (x86)\Microsoft Office\MEDIA\CAGCAT10\j028603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865867"/>
            <a:ext cx="918972" cy="885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Program Files (x86)\Microsoft Office\MEDIA\CAGCAT10\j028603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9838" y="980728"/>
            <a:ext cx="918972" cy="885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Program Files (x86)\Microsoft Office\MEDIA\CAGCAT10\j028603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206" y="2006162"/>
            <a:ext cx="918972" cy="885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Program Files (x86)\Microsoft Office\MEDIA\CAGCAT10\j028603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6818" y="2979465"/>
            <a:ext cx="918972" cy="885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Oválný popisek 15"/>
          <p:cNvSpPr/>
          <p:nvPr/>
        </p:nvSpPr>
        <p:spPr>
          <a:xfrm>
            <a:off x="3010326" y="34103"/>
            <a:ext cx="1489666" cy="946625"/>
          </a:xfrm>
          <a:prstGeom prst="wedgeEllipseCallout">
            <a:avLst>
              <a:gd name="adj1" fmla="val 48281"/>
              <a:gd name="adj2" fmla="val 7567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Tak co, </a:t>
            </a:r>
          </a:p>
          <a:p>
            <a:pPr algn="ctr"/>
            <a:r>
              <a:rPr lang="cs-CZ" dirty="0" smtClean="0"/>
              <a:t>je to správně?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1651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valentovaj\AppData\Local\Microsoft\Windows\Temporary Internet Files\Content.IE5\T9UVLKZC\MP90044658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948" y="0"/>
            <a:ext cx="886810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valentovaj\AppData\Local\Microsoft\Windows\Temporary Internet Files\Content.IE5\T9UVLKZC\MP90044658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363" y="62345"/>
            <a:ext cx="886810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6300192" y="548680"/>
            <a:ext cx="2448272" cy="227687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Počítejte ovečky!</a:t>
            </a:r>
            <a:endParaRPr lang="cs-CZ" sz="3200" dirty="0"/>
          </a:p>
        </p:txBody>
      </p:sp>
      <p:pic>
        <p:nvPicPr>
          <p:cNvPr id="3076" name="Picture 4" descr="C:\Program Files (x86)\Microsoft Office\MEDIA\CAGCAT10\j028603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641356"/>
            <a:ext cx="1134996" cy="885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4067944" y="5375935"/>
            <a:ext cx="1944216" cy="1101729"/>
          </a:xfrm>
          <a:prstGeom prst="wedgeEllipseCallout">
            <a:avLst>
              <a:gd name="adj1" fmla="val 95109"/>
              <a:gd name="adj2" fmla="val 396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Já se toho nikdy nezbavím!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3978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108520" y="401782"/>
            <a:ext cx="2616665" cy="5317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5.6=30</a:t>
            </a:r>
          </a:p>
          <a:p>
            <a:r>
              <a:rPr lang="cs-CZ" sz="6600" dirty="0" smtClean="0"/>
              <a:t>3.6=18</a:t>
            </a:r>
          </a:p>
          <a:p>
            <a:r>
              <a:rPr lang="cs-CZ" sz="6600" dirty="0" smtClean="0"/>
              <a:t>9.6=54</a:t>
            </a:r>
          </a:p>
          <a:p>
            <a:r>
              <a:rPr lang="cs-CZ" sz="6600" dirty="0" smtClean="0"/>
              <a:t>2.6=12</a:t>
            </a:r>
          </a:p>
          <a:p>
            <a:r>
              <a:rPr lang="cs-CZ" sz="6600" dirty="0" smtClean="0"/>
              <a:t>6.6=36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763647" y="415712"/>
            <a:ext cx="2616665" cy="5317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5.4=20</a:t>
            </a:r>
          </a:p>
          <a:p>
            <a:r>
              <a:rPr lang="cs-CZ" sz="6600" dirty="0" smtClean="0"/>
              <a:t>3.4=12</a:t>
            </a:r>
          </a:p>
          <a:p>
            <a:r>
              <a:rPr lang="cs-CZ" sz="6600" dirty="0" smtClean="0"/>
              <a:t>9.4=36</a:t>
            </a:r>
          </a:p>
          <a:p>
            <a:r>
              <a:rPr lang="cs-CZ" sz="6600" dirty="0" smtClean="0"/>
              <a:t>2.4=8</a:t>
            </a:r>
          </a:p>
          <a:p>
            <a:r>
              <a:rPr lang="cs-CZ" sz="6600" dirty="0" smtClean="0"/>
              <a:t>6.4=24</a:t>
            </a:r>
          </a:p>
        </p:txBody>
      </p:sp>
      <p:pic>
        <p:nvPicPr>
          <p:cNvPr id="5" name="Picture 3" descr="C:\Users\valentovaj\AppData\Local\Microsoft\Windows\Temporary Internet Files\Content.IE5\T9UVLKZC\MP9004465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1906" y="548680"/>
            <a:ext cx="1006239" cy="778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valentovaj\AppData\Local\Microsoft\Windows\Temporary Internet Files\Content.IE5\T9UVLKZC\MP9004465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421" y="1628800"/>
            <a:ext cx="1025201" cy="792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valentovaj\AppData\Local\Microsoft\Windows\Temporary Internet Files\Content.IE5\T9UVLKZC\MP9004465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0020" y="2664143"/>
            <a:ext cx="1025201" cy="792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valentovaj\AppData\Local\Microsoft\Windows\Temporary Internet Files\Content.IE5\T9UVLKZC\MP9004465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0020" y="3573016"/>
            <a:ext cx="1025201" cy="792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valentovaj\AppData\Local\Microsoft\Windows\Temporary Internet Files\Content.IE5\T9UVLKZC\MP9004465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0020" y="4581128"/>
            <a:ext cx="1025201" cy="792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valentovaj\AppData\Local\Microsoft\Windows\Temporary Internet Files\Content.IE5\T9UVLKZC\MP9004465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5110" y="1527668"/>
            <a:ext cx="1025201" cy="792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valentovaj\AppData\Local\Microsoft\Windows\Temporary Internet Files\Content.IE5\T9UVLKZC\MP9004465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5111" y="548680"/>
            <a:ext cx="1025201" cy="792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valentovaj\AppData\Local\Microsoft\Windows\Temporary Internet Files\Content.IE5\T9UVLKZC\MP9004465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2903" y="2574022"/>
            <a:ext cx="1025201" cy="792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valentovaj\AppData\Local\Microsoft\Windows\Temporary Internet Files\Content.IE5\T9UVLKZC\MP9004465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2903" y="3573016"/>
            <a:ext cx="1025201" cy="792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valentovaj\AppData\Local\Microsoft\Windows\Temporary Internet Files\Content.IE5\T9UVLKZC\MP9004465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2903" y="4648055"/>
            <a:ext cx="1025201" cy="792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942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89017E-7 L 0.06701 0.04 C 0.08107 0.04902 0.10208 0.05387 0.12395 0.05387 C 0.14895 0.05387 0.16892 0.04902 0.18298 0.04 L 0.25 2.89017E-7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26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3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4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valentovaj\AppData\Local\Microsoft\Windows\Temporary Internet Files\Content.IE5\T9UVLKZC\MP90044657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948" y="0"/>
            <a:ext cx="886810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Program Files (x86)\Microsoft Office\MEDIA\CAGCAT10\j028603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589240"/>
            <a:ext cx="919163" cy="885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4427984" y="-99392"/>
            <a:ext cx="2923382" cy="2219426"/>
          </a:xfrm>
          <a:prstGeom prst="wedgeEllipseCallout">
            <a:avLst>
              <a:gd name="adj1" fmla="val -61523"/>
              <a:gd name="adj2" fmla="val 109752"/>
            </a:avLst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 Vydrž ještě chvilku!</a:t>
            </a:r>
            <a:endParaRPr lang="cs-CZ" sz="2800" dirty="0"/>
          </a:p>
        </p:txBody>
      </p:sp>
      <p:sp>
        <p:nvSpPr>
          <p:cNvPr id="6" name="Oválný popisek 5"/>
          <p:cNvSpPr/>
          <p:nvPr/>
        </p:nvSpPr>
        <p:spPr>
          <a:xfrm>
            <a:off x="1933746" y="4797152"/>
            <a:ext cx="2782269" cy="1775060"/>
          </a:xfrm>
          <a:prstGeom prst="wedgeEllipseCallout">
            <a:avLst>
              <a:gd name="adj1" fmla="val -68934"/>
              <a:gd name="adj2" fmla="val 3812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Mě už to nebaví!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46578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-108520" y="775752"/>
            <a:ext cx="2616665" cy="5317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4.5=20</a:t>
            </a:r>
          </a:p>
          <a:p>
            <a:r>
              <a:rPr lang="cs-CZ" sz="6600" dirty="0" smtClean="0"/>
              <a:t>6.5=30</a:t>
            </a:r>
          </a:p>
          <a:p>
            <a:r>
              <a:rPr lang="cs-CZ" sz="6600" dirty="0" smtClean="0"/>
              <a:t>9.5=444.6=24</a:t>
            </a:r>
          </a:p>
          <a:p>
            <a:r>
              <a:rPr lang="cs-CZ" sz="6600" dirty="0" smtClean="0"/>
              <a:t>8.6=48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547623" y="775752"/>
            <a:ext cx="2616665" cy="5317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5.3=15</a:t>
            </a:r>
          </a:p>
          <a:p>
            <a:r>
              <a:rPr lang="cs-CZ" sz="6600" dirty="0" smtClean="0"/>
              <a:t>3.3=9</a:t>
            </a:r>
          </a:p>
          <a:p>
            <a:r>
              <a:rPr lang="cs-CZ" sz="6600" dirty="0" smtClean="0"/>
              <a:t>9.3=27</a:t>
            </a:r>
          </a:p>
          <a:p>
            <a:r>
              <a:rPr lang="cs-CZ" sz="6600" dirty="0" smtClean="0"/>
              <a:t>7.4=28</a:t>
            </a:r>
          </a:p>
          <a:p>
            <a:r>
              <a:rPr lang="cs-CZ" sz="6600" dirty="0" smtClean="0"/>
              <a:t>4.4=16</a:t>
            </a:r>
          </a:p>
        </p:txBody>
      </p:sp>
      <p:pic>
        <p:nvPicPr>
          <p:cNvPr id="12" name="Picture 3" descr="C:\Users\valentovaj\AppData\Local\Microsoft\Windows\Temporary Internet Files\Content.IE5\T9UVLKZC\MP9004465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0803" y="3970865"/>
            <a:ext cx="936104" cy="723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valentovaj\AppData\Local\Microsoft\Windows\Temporary Internet Files\Content.IE5\T9UVLKZC\MP9004465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0803" y="941288"/>
            <a:ext cx="936104" cy="723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valentovaj\AppData\Local\Microsoft\Windows\Temporary Internet Files\Content.IE5\T9UVLKZC\MP9004465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957286"/>
            <a:ext cx="936104" cy="723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valentovaj\AppData\Local\Microsoft\Windows\Temporary Internet Files\Content.IE5\T9UVLKZC\MP9004465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1902" y="4941168"/>
            <a:ext cx="936104" cy="723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valentovaj\AppData\Local\Microsoft\Windows\Temporary Internet Files\Content.IE5\T9UVLKZC\MP9004465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1902" y="1876342"/>
            <a:ext cx="936104" cy="723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valentovaj\AppData\Local\Microsoft\Windows\Temporary Internet Files\Content.IE5\T9UVLKZC\MP9004465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922873"/>
            <a:ext cx="936104" cy="723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valentovaj\AppData\Local\Microsoft\Windows\Temporary Internet Files\Content.IE5\T9UVLKZC\MP9004465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1902" y="3861048"/>
            <a:ext cx="936104" cy="723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valentovaj\AppData\Local\Microsoft\Windows\Temporary Internet Files\Content.IE5\T9UVLKZC\MP9004465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5796" y="2826508"/>
            <a:ext cx="936104" cy="723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Users\valentovaj\AppData\Local\Microsoft\Windows\Temporary Internet Files\Content.IE5\T9UVLKZC\MP9004465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978072"/>
            <a:ext cx="936104" cy="723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C:\Users\valentovaj\AppData\Local\Microsoft\Windows\Temporary Internet Files\Content.IE5\T9UVLKZC\MP9004465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5836" y="1876342"/>
            <a:ext cx="936104" cy="723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1427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5758 L 0.04514 0.04138 L 0.05833 -0.05758 L 0.07222 0.04138 L 0.08629 -0.05758 L 0.09913 0.04138 L 0.1132 -0.05758 L 0.12622 0.04138 L 0.14028 -0.05758 L 0.15417 0.04138 L 0.16736 -0.05758 L 0.18125 0.04138 L 0.19427 -0.05758 L 0.20816 0.04138 L 0.22205 -0.05758 L 0.23524 0.04138 L 0.24931 -0.05758 " pathEditMode="relative" rAng="0" ptsTypes="FFFFFFFFFFFFFFFFF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885" y="49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1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79769E-6 L 0.01597 0.09896 L 0.03107 -4.79769E-6 L 0.04705 0.09896 L 0.06302 -4.79769E-6 L 0.07795 0.09896 L 0.09392 -4.79769E-6 L 0.10903 0.09896 L 0.125 -4.79769E-6 L 0.14097 0.09896 L 0.15607 -4.79769E-6 L 0.17205 0.09896 L 0.18698 -4.79769E-6 L 0.20295 0.09896 L 0.21892 -4.79769E-6 L 0.23403 0.09896 L 0.25 -4.79769E-6 " pathEditMode="relative" rAng="0" ptsTypes="FFFFFFFFFFFFFFFFF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49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3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3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3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4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Program Files (x86)\Microsoft Office\MEDIA\CAGCAT10\j0286034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487005"/>
            <a:ext cx="4632838" cy="4462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323528" y="864625"/>
            <a:ext cx="3168352" cy="2852936"/>
          </a:xfrm>
          <a:prstGeom prst="wedgeEllipseCallout">
            <a:avLst>
              <a:gd name="adj1" fmla="val 67935"/>
              <a:gd name="adj2" fmla="val 5589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To by dneska stačilo!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86871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6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Otevřená galerie Microsoft </a:t>
            </a:r>
            <a:r>
              <a:rPr lang="cs-CZ" dirty="0" smtClean="0"/>
              <a:t>Office</a:t>
            </a:r>
          </a:p>
          <a:p>
            <a:r>
              <a:rPr lang="cs-CZ" b="1" u="sng" dirty="0">
                <a:hlinkClick r:id="rId2"/>
              </a:rPr>
              <a:t>www.microsoft.office.com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5678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239</TotalTime>
  <Words>175</Words>
  <Application>Microsoft Office PowerPoint</Application>
  <PresentationFormat>Předvádění na obrazovce (4:3)</PresentationFormat>
  <Paragraphs>79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násobků dvou,tří, čtyř, pěti a šesti</dc:title>
  <dc:creator>Jitka Valentová</dc:creator>
  <cp:lastModifiedBy>Jitka</cp:lastModifiedBy>
  <cp:revision>24</cp:revision>
  <dcterms:created xsi:type="dcterms:W3CDTF">2012-03-25T21:39:40Z</dcterms:created>
  <dcterms:modified xsi:type="dcterms:W3CDTF">2012-07-16T12:50:28Z</dcterms:modified>
</cp:coreProperties>
</file>