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s/slide5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7"/>
  </p:notesMasterIdLst>
  <p:sldIdLst>
    <p:sldId id="343" r:id="rId2"/>
    <p:sldId id="256" r:id="rId3"/>
    <p:sldId id="347" r:id="rId4"/>
    <p:sldId id="350" r:id="rId5"/>
    <p:sldId id="261" r:id="rId6"/>
    <p:sldId id="262" r:id="rId7"/>
    <p:sldId id="265" r:id="rId8"/>
    <p:sldId id="266" r:id="rId9"/>
    <p:sldId id="273" r:id="rId10"/>
    <p:sldId id="274" r:id="rId11"/>
    <p:sldId id="276" r:id="rId12"/>
    <p:sldId id="275" r:id="rId13"/>
    <p:sldId id="267" r:id="rId14"/>
    <p:sldId id="269" r:id="rId15"/>
    <p:sldId id="270" r:id="rId16"/>
    <p:sldId id="272" r:id="rId17"/>
    <p:sldId id="279" r:id="rId18"/>
    <p:sldId id="280" r:id="rId19"/>
    <p:sldId id="281" r:id="rId20"/>
    <p:sldId id="285" r:id="rId21"/>
    <p:sldId id="286" r:id="rId22"/>
    <p:sldId id="288" r:id="rId23"/>
    <p:sldId id="290" r:id="rId24"/>
    <p:sldId id="291" r:id="rId25"/>
    <p:sldId id="292" r:id="rId26"/>
    <p:sldId id="293" r:id="rId27"/>
    <p:sldId id="295" r:id="rId28"/>
    <p:sldId id="297" r:id="rId29"/>
    <p:sldId id="306" r:id="rId30"/>
    <p:sldId id="310" r:id="rId31"/>
    <p:sldId id="311" r:id="rId32"/>
    <p:sldId id="313" r:id="rId33"/>
    <p:sldId id="298" r:id="rId34"/>
    <p:sldId id="299" r:id="rId35"/>
    <p:sldId id="301" r:id="rId36"/>
    <p:sldId id="302" r:id="rId37"/>
    <p:sldId id="314" r:id="rId38"/>
    <p:sldId id="316" r:id="rId39"/>
    <p:sldId id="320" r:id="rId40"/>
    <p:sldId id="319" r:id="rId41"/>
    <p:sldId id="321" r:id="rId42"/>
    <p:sldId id="322" r:id="rId43"/>
    <p:sldId id="324" r:id="rId44"/>
    <p:sldId id="327" r:id="rId45"/>
    <p:sldId id="353" r:id="rId46"/>
    <p:sldId id="333" r:id="rId47"/>
    <p:sldId id="334" r:id="rId48"/>
    <p:sldId id="336" r:id="rId49"/>
    <p:sldId id="339" r:id="rId50"/>
    <p:sldId id="340" r:id="rId51"/>
    <p:sldId id="351" r:id="rId52"/>
    <p:sldId id="345" r:id="rId53"/>
    <p:sldId id="349" r:id="rId54"/>
    <p:sldId id="346" r:id="rId55"/>
    <p:sldId id="348" r:id="rId5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Marta" initials="M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99E12"/>
    <a:srgbClr val="8E2291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06" autoAdjust="0"/>
    <p:restoredTop sz="94706" autoAdjust="0"/>
  </p:normalViewPr>
  <p:slideViewPr>
    <p:cSldViewPr>
      <p:cViewPr varScale="1">
        <p:scale>
          <a:sx n="63" d="100"/>
          <a:sy n="63" d="100"/>
        </p:scale>
        <p:origin x="-138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08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61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AUTOR MATERIÁLU: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821BB909-1342-48E7-ADD1-CEAF3DC410B0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8C47FE5-3C41-45E6-97F9-E3CECB592D0B}" type="parTrans" cxnId="{7A493D93-AA79-4639-96F8-EA38AB69E783}">
      <dgm:prSet/>
      <dgm:spPr/>
      <dgm:t>
        <a:bodyPr/>
        <a:lstStyle/>
        <a:p>
          <a:endParaRPr lang="cs-CZ"/>
        </a:p>
      </dgm:t>
    </dgm:pt>
    <dgm:pt modelId="{E725476B-EB18-4125-B728-C5FF688BC46E}" type="sibTrans" cxnId="{7A493D93-AA79-4639-96F8-EA38AB69E783}">
      <dgm:prSet/>
      <dgm:spPr/>
      <dgm:t>
        <a:bodyPr/>
        <a:lstStyle/>
        <a:p>
          <a:endParaRPr lang="cs-CZ"/>
        </a:p>
      </dgm:t>
    </dgm:pt>
    <dgm:pt modelId="{0AFAE32A-AFE2-401D-85A2-437CAF9A7CC8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CB701297-C65B-466F-916E-13916674F496}" type="parTrans" cxnId="{46546CF8-9BCE-4141-93DE-EB56C88E65CA}">
      <dgm:prSet/>
      <dgm:spPr/>
      <dgm:t>
        <a:bodyPr/>
        <a:lstStyle/>
        <a:p>
          <a:endParaRPr lang="cs-CZ"/>
        </a:p>
      </dgm:t>
    </dgm:pt>
    <dgm:pt modelId="{A872CAD7-654B-41D2-8E15-FF538E8C5C0D}" type="sibTrans" cxnId="{46546CF8-9BCE-4141-93DE-EB56C88E65CA}">
      <dgm:prSet/>
      <dgm:spPr/>
      <dgm:t>
        <a:bodyPr/>
        <a:lstStyle/>
        <a:p>
          <a:endParaRPr lang="cs-CZ"/>
        </a:p>
      </dgm:t>
    </dgm:pt>
    <dgm:pt modelId="{D92BD3B4-1424-406D-B9C7-2A994932A46F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a 5.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E23587B9-3019-489F-A3E9-24BB9E9EB580}" type="parTrans" cxnId="{EFD7BCF3-FD23-4531-9CE3-3AAF576635BF}">
      <dgm:prSet/>
      <dgm:spPr/>
      <dgm:t>
        <a:bodyPr/>
        <a:lstStyle/>
        <a:p>
          <a:endParaRPr lang="cs-CZ"/>
        </a:p>
      </dgm:t>
    </dgm:pt>
    <dgm:pt modelId="{67CE5E0D-0C68-4B30-B31C-DD5E3DCBBC33}" type="sibTrans" cxnId="{EFD7BCF3-FD23-4531-9CE3-3AAF576635BF}">
      <dgm:prSet/>
      <dgm:spPr/>
      <dgm:t>
        <a:bodyPr/>
        <a:lstStyle/>
        <a:p>
          <a:endParaRPr lang="cs-CZ"/>
        </a:p>
      </dgm:t>
    </dgm:pt>
    <dgm:pt modelId="{8F5DEC60-DC5B-4D2A-96B2-8273BCB29F4A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Památky UNESCO v České republice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3EC11B87-0D55-4CD8-88C5-B91DB7954C07}" type="parTrans" cxnId="{D83CFDE6-5EEC-4E60-8126-BD619697F7B1}">
      <dgm:prSet/>
      <dgm:spPr/>
      <dgm:t>
        <a:bodyPr/>
        <a:lstStyle/>
        <a:p>
          <a:endParaRPr lang="cs-CZ"/>
        </a:p>
      </dgm:t>
    </dgm:pt>
    <dgm:pt modelId="{C853E28F-F50B-462A-BC3F-94D2AA2E9702}" type="sibTrans" cxnId="{D83CFDE6-5EEC-4E60-8126-BD619697F7B1}">
      <dgm:prSet/>
      <dgm:spPr/>
      <dgm:t>
        <a:bodyPr/>
        <a:lstStyle/>
        <a:p>
          <a:endParaRPr lang="cs-CZ"/>
        </a:p>
      </dgm:t>
    </dgm:pt>
    <dgm:pt modelId="{0F0B9E6C-5819-4AB1-AD6E-406DDB9E28EB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1.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8A476CD6-2AA8-426E-BA77-67571583D8CF}" type="parTrans" cxnId="{CB1947D6-7F5F-4327-B911-31A0B54AB8C2}">
      <dgm:prSet/>
      <dgm:spPr/>
      <dgm:t>
        <a:bodyPr/>
        <a:lstStyle/>
        <a:p>
          <a:endParaRPr lang="cs-CZ"/>
        </a:p>
      </dgm:t>
    </dgm:pt>
    <dgm:pt modelId="{AB6C4AB3-8FDA-4E61-BC36-79A707B4249F}" type="sibTrans" cxnId="{CB1947D6-7F5F-4327-B911-31A0B54AB8C2}">
      <dgm:prSet/>
      <dgm:spPr/>
      <dgm:t>
        <a:bodyPr/>
        <a:lstStyle/>
        <a:p>
          <a:endParaRPr lang="cs-CZ"/>
        </a:p>
      </dgm:t>
    </dgm:pt>
    <dgm:pt modelId="{02FBE0F2-66F1-4D00-8AC3-BE50405F756D}">
      <dgm:prSet custT="1"/>
      <dgm:spPr/>
      <dgm:t>
        <a:bodyPr/>
        <a:lstStyle/>
        <a:p>
          <a:pPr algn="l" rtl="0"/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0FEE2741-ABBC-48E0-A420-7F845073C669}" type="parTrans" cxnId="{505046BB-AA0A-43CF-B423-D8F60A7D855F}">
      <dgm:prSet/>
      <dgm:spPr/>
      <dgm:t>
        <a:bodyPr/>
        <a:lstStyle/>
        <a:p>
          <a:endParaRPr lang="cs-CZ"/>
        </a:p>
      </dgm:t>
    </dgm:pt>
    <dgm:pt modelId="{C9EAE485-C41A-4B24-A2D2-9627CF31A6CF}" type="sibTrans" cxnId="{505046BB-AA0A-43CF-B423-D8F60A7D855F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93DC8116-7B98-4E0D-BA47-A10A73604508}" type="pres">
      <dgm:prSet presAssocID="{821BB909-1342-48E7-ADD1-CEAF3DC410B0}" presName="vertSpace2" presStyleLbl="node1" presStyleIdx="0" presStyleCnt="7"/>
      <dgm:spPr/>
    </dgm:pt>
    <dgm:pt modelId="{B5ED7735-6855-4901-A887-2F1F19FDDEE7}" type="pres">
      <dgm:prSet presAssocID="{821BB909-1342-48E7-ADD1-CEAF3DC410B0}" presName="circle2" presStyleLbl="node1" presStyleIdx="1" presStyleCnt="7"/>
      <dgm:spPr/>
    </dgm:pt>
    <dgm:pt modelId="{21B4BC96-19DE-4228-AC50-6547DD7CEBC1}" type="pres">
      <dgm:prSet presAssocID="{821BB909-1342-48E7-ADD1-CEAF3DC410B0}" presName="rect2" presStyleLbl="alignAcc1" presStyleIdx="1" presStyleCnt="7"/>
      <dgm:spPr/>
      <dgm:t>
        <a:bodyPr/>
        <a:lstStyle/>
        <a:p>
          <a:endParaRPr lang="cs-CZ"/>
        </a:p>
      </dgm:t>
    </dgm:pt>
    <dgm:pt modelId="{F24E0240-1C9D-40FA-BAA9-CA0DD10F5804}" type="pres">
      <dgm:prSet presAssocID="{0AFAE32A-AFE2-401D-85A2-437CAF9A7CC8}" presName="vertSpace3" presStyleLbl="node1" presStyleIdx="1" presStyleCnt="7"/>
      <dgm:spPr/>
    </dgm:pt>
    <dgm:pt modelId="{C5491D4A-362C-41AF-A5CF-CEE99A5DD82C}" type="pres">
      <dgm:prSet presAssocID="{0AFAE32A-AFE2-401D-85A2-437CAF9A7CC8}" presName="circle3" presStyleLbl="node1" presStyleIdx="2" presStyleCnt="7"/>
      <dgm:spPr/>
    </dgm:pt>
    <dgm:pt modelId="{D9383929-F6D8-47FD-9C7A-AE24AA5F2DFF}" type="pres">
      <dgm:prSet presAssocID="{0AFAE32A-AFE2-401D-85A2-437CAF9A7CC8}" presName="rect3" presStyleLbl="alignAcc1" presStyleIdx="2" presStyleCnt="7"/>
      <dgm:spPr/>
      <dgm:t>
        <a:bodyPr/>
        <a:lstStyle/>
        <a:p>
          <a:endParaRPr lang="cs-CZ"/>
        </a:p>
      </dgm:t>
    </dgm:pt>
    <dgm:pt modelId="{CDDA7CF0-16C8-49B1-8DAC-2F9937492E94}" type="pres">
      <dgm:prSet presAssocID="{D92BD3B4-1424-406D-B9C7-2A994932A46F}" presName="vertSpace4" presStyleLbl="node1" presStyleIdx="2" presStyleCnt="7"/>
      <dgm:spPr/>
    </dgm:pt>
    <dgm:pt modelId="{7112DF00-B1BF-49AA-A660-7C1B8FDD3250}" type="pres">
      <dgm:prSet presAssocID="{D92BD3B4-1424-406D-B9C7-2A994932A46F}" presName="circle4" presStyleLbl="node1" presStyleIdx="3" presStyleCnt="7"/>
      <dgm:spPr/>
    </dgm:pt>
    <dgm:pt modelId="{4EB85B21-B6E5-47CF-AA58-FF590C84AC33}" type="pres">
      <dgm:prSet presAssocID="{D92BD3B4-1424-406D-B9C7-2A994932A46F}" presName="rect4" presStyleLbl="alignAcc1" presStyleIdx="3" presStyleCnt="7"/>
      <dgm:spPr/>
      <dgm:t>
        <a:bodyPr/>
        <a:lstStyle/>
        <a:p>
          <a:endParaRPr lang="cs-CZ"/>
        </a:p>
      </dgm:t>
    </dgm:pt>
    <dgm:pt modelId="{51BC5BA3-962C-4492-A5BF-F476CA969B00}" type="pres">
      <dgm:prSet presAssocID="{8F5DEC60-DC5B-4D2A-96B2-8273BCB29F4A}" presName="vertSpace5" presStyleLbl="node1" presStyleIdx="3" presStyleCnt="7"/>
      <dgm:spPr/>
    </dgm:pt>
    <dgm:pt modelId="{C3F05209-8B7B-4D3E-8B06-A88128F98959}" type="pres">
      <dgm:prSet presAssocID="{8F5DEC60-DC5B-4D2A-96B2-8273BCB29F4A}" presName="circle5" presStyleLbl="node1" presStyleIdx="4" presStyleCnt="7"/>
      <dgm:spPr/>
    </dgm:pt>
    <dgm:pt modelId="{C5592897-AD41-4406-BA9E-3271F4148E33}" type="pres">
      <dgm:prSet presAssocID="{8F5DEC60-DC5B-4D2A-96B2-8273BCB29F4A}" presName="rect5" presStyleLbl="alignAcc1" presStyleIdx="4" presStyleCnt="7"/>
      <dgm:spPr/>
      <dgm:t>
        <a:bodyPr/>
        <a:lstStyle/>
        <a:p>
          <a:endParaRPr lang="cs-CZ"/>
        </a:p>
      </dgm:t>
    </dgm:pt>
    <dgm:pt modelId="{F882AA92-78AE-4879-85DA-DC93B09A5202}" type="pres">
      <dgm:prSet presAssocID="{0F0B9E6C-5819-4AB1-AD6E-406DDB9E28EB}" presName="vertSpace6" presStyleLbl="node1" presStyleIdx="4" presStyleCnt="7"/>
      <dgm:spPr/>
    </dgm:pt>
    <dgm:pt modelId="{4DA73490-554D-4CE8-959F-53C91D970877}" type="pres">
      <dgm:prSet presAssocID="{0F0B9E6C-5819-4AB1-AD6E-406DDB9E28EB}" presName="circle6" presStyleLbl="node1" presStyleIdx="5" presStyleCnt="7"/>
      <dgm:spPr/>
    </dgm:pt>
    <dgm:pt modelId="{DD808EC7-65FC-4D39-AE43-9870533FAFD4}" type="pres">
      <dgm:prSet presAssocID="{0F0B9E6C-5819-4AB1-AD6E-406DDB9E28EB}" presName="rect6" presStyleLbl="alignAcc1" presStyleIdx="5" presStyleCnt="7"/>
      <dgm:spPr/>
      <dgm:t>
        <a:bodyPr/>
        <a:lstStyle/>
        <a:p>
          <a:endParaRPr lang="cs-CZ"/>
        </a:p>
      </dgm:t>
    </dgm:pt>
    <dgm:pt modelId="{CC972B1E-128C-4790-AA81-12F55DB67A4D}" type="pres">
      <dgm:prSet presAssocID="{D1B46980-6531-4606-95E6-44980827E919}" presName="vertSpace7" presStyleLbl="node1" presStyleIdx="5" presStyleCnt="7"/>
      <dgm:spPr/>
    </dgm:pt>
    <dgm:pt modelId="{CD663B26-41C9-4886-B71B-F0A91BCDB64B}" type="pres">
      <dgm:prSet presAssocID="{D1B46980-6531-4606-95E6-44980827E919}" presName="circle7" presStyleLbl="node1" presStyleIdx="6" presStyleCnt="7"/>
      <dgm:spPr/>
    </dgm:pt>
    <dgm:pt modelId="{7986EA3B-8BF2-432A-909C-8C11CEEA000F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EF06DF-2074-40C5-B00E-694D923AA3B1}" type="pres">
      <dgm:prSet presAssocID="{821BB909-1342-48E7-ADD1-CEAF3DC410B0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09F0C6-3599-40C2-96F4-D1849C7A194E}" type="pres">
      <dgm:prSet presAssocID="{0AFAE32A-AFE2-401D-85A2-437CAF9A7CC8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8A565E-06B4-41C3-8870-0F8F688F2F9E}" type="pres">
      <dgm:prSet presAssocID="{D92BD3B4-1424-406D-B9C7-2A994932A46F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A3806D-0ADF-4406-BF66-6DBBEAF3F6C3}" type="pres">
      <dgm:prSet presAssocID="{8F5DEC60-DC5B-4D2A-96B2-8273BCB29F4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69DD715-101F-442D-AE6E-EB11011D55FC}" type="pres">
      <dgm:prSet presAssocID="{0F0B9E6C-5819-4AB1-AD6E-406DDB9E28EB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B1AFB0-C692-4102-B76A-D17AA39AB1D8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57ADF16-8DEB-4BE1-90BA-ED3A5061F0C0}" type="presOf" srcId="{D1D4F407-5343-4D3F-B5B9-D407B03CAEB4}" destId="{AED2198E-93D5-4001-81B4-73124B309672}" srcOrd="1" destOrd="0" presId="urn:microsoft.com/office/officeart/2005/8/layout/target3"/>
    <dgm:cxn modelId="{41293B28-5BEF-45BE-BCD7-5BD0CB651022}" type="presOf" srcId="{821BB909-1342-48E7-ADD1-CEAF3DC410B0}" destId="{21B4BC96-19DE-4228-AC50-6547DD7CEBC1}" srcOrd="0" destOrd="0" presId="urn:microsoft.com/office/officeart/2005/8/layout/target3"/>
    <dgm:cxn modelId="{1C1A8CE7-68EF-4525-9744-A82FB7C89FA2}" type="presOf" srcId="{D1D4F407-5343-4D3F-B5B9-D407B03CAEB4}" destId="{D005CE8C-CC26-4C3E-AC11-E15060ECD759}" srcOrd="0" destOrd="0" presId="urn:microsoft.com/office/officeart/2005/8/layout/target3"/>
    <dgm:cxn modelId="{EFD7BCF3-FD23-4531-9CE3-3AAF576635BF}" srcId="{757F3AB3-0718-4624-B441-E567A8F0AB56}" destId="{D92BD3B4-1424-406D-B9C7-2A994932A46F}" srcOrd="3" destOrd="0" parTransId="{E23587B9-3019-489F-A3E9-24BB9E9EB580}" sibTransId="{67CE5E0D-0C68-4B30-B31C-DD5E3DCBBC33}"/>
    <dgm:cxn modelId="{587448C0-65A5-4972-BE21-632E6CA381CD}" type="presOf" srcId="{D92BD3B4-1424-406D-B9C7-2A994932A46F}" destId="{578A565E-06B4-41C3-8870-0F8F688F2F9E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366322B-85CA-4E0B-95EA-EDD9DF678204}" type="presOf" srcId="{0F0B9E6C-5819-4AB1-AD6E-406DDB9E28EB}" destId="{969DD715-101F-442D-AE6E-EB11011D55FC}" srcOrd="1" destOrd="0" presId="urn:microsoft.com/office/officeart/2005/8/layout/target3"/>
    <dgm:cxn modelId="{B53BAC29-70A2-42E3-94D9-807E86C20A11}" type="presOf" srcId="{0F0B9E6C-5819-4AB1-AD6E-406DDB9E28EB}" destId="{DD808EC7-65FC-4D39-AE43-9870533FAFD4}" srcOrd="0" destOrd="0" presId="urn:microsoft.com/office/officeart/2005/8/layout/target3"/>
    <dgm:cxn modelId="{7758B10B-5D8A-428D-A34F-07AA239CA347}" type="presOf" srcId="{8F5DEC60-DC5B-4D2A-96B2-8273BCB29F4A}" destId="{C5592897-AD41-4406-BA9E-3271F4148E33}" srcOrd="0" destOrd="0" presId="urn:microsoft.com/office/officeart/2005/8/layout/target3"/>
    <dgm:cxn modelId="{7A493D93-AA79-4639-96F8-EA38AB69E783}" srcId="{757F3AB3-0718-4624-B441-E567A8F0AB56}" destId="{821BB909-1342-48E7-ADD1-CEAF3DC410B0}" srcOrd="1" destOrd="0" parTransId="{78C47FE5-3C41-45E6-97F9-E3CECB592D0B}" sibTransId="{E725476B-EB18-4125-B728-C5FF688BC46E}"/>
    <dgm:cxn modelId="{84EB5EB6-6719-407F-A3DF-6A9E78F80CAE}" type="presOf" srcId="{8F5DEC60-DC5B-4D2A-96B2-8273BCB29F4A}" destId="{22A3806D-0ADF-4406-BF66-6DBBEAF3F6C3}" srcOrd="1" destOrd="0" presId="urn:microsoft.com/office/officeart/2005/8/layout/target3"/>
    <dgm:cxn modelId="{04A3ACDE-E631-4F55-BB09-812674A5DA17}" type="presOf" srcId="{D1B46980-6531-4606-95E6-44980827E919}" destId="{09B1AFB0-C692-4102-B76A-D17AA39AB1D8}" srcOrd="1" destOrd="0" presId="urn:microsoft.com/office/officeart/2005/8/layout/target3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D83CFDE6-5EEC-4E60-8126-BD619697F7B1}" srcId="{757F3AB3-0718-4624-B441-E567A8F0AB56}" destId="{8F5DEC60-DC5B-4D2A-96B2-8273BCB29F4A}" srcOrd="4" destOrd="0" parTransId="{3EC11B87-0D55-4CD8-88C5-B91DB7954C07}" sibTransId="{C853E28F-F50B-462A-BC3F-94D2AA2E9702}"/>
    <dgm:cxn modelId="{20984A3D-C6F0-4FD4-B15F-3F2EFA6F3476}" type="presOf" srcId="{821BB909-1342-48E7-ADD1-CEAF3DC410B0}" destId="{DCEF06DF-2074-40C5-B00E-694D923AA3B1}" srcOrd="1" destOrd="0" presId="urn:microsoft.com/office/officeart/2005/8/layout/target3"/>
    <dgm:cxn modelId="{CB1947D6-7F5F-4327-B911-31A0B54AB8C2}" srcId="{757F3AB3-0718-4624-B441-E567A8F0AB56}" destId="{0F0B9E6C-5819-4AB1-AD6E-406DDB9E28EB}" srcOrd="5" destOrd="0" parTransId="{8A476CD6-2AA8-426E-BA77-67571583D8CF}" sibTransId="{AB6C4AB3-8FDA-4E61-BC36-79A707B4249F}"/>
    <dgm:cxn modelId="{E21E8458-AB70-4A9E-A8CC-D759547BAFC3}" type="presOf" srcId="{0AFAE32A-AFE2-401D-85A2-437CAF9A7CC8}" destId="{1209F0C6-3599-40C2-96F4-D1849C7A194E}" srcOrd="1" destOrd="0" presId="urn:microsoft.com/office/officeart/2005/8/layout/target3"/>
    <dgm:cxn modelId="{2D73038A-65FF-4C9E-A053-DC95489AFB0E}" type="presOf" srcId="{D92BD3B4-1424-406D-B9C7-2A994932A46F}" destId="{4EB85B21-B6E5-47CF-AA58-FF590C84AC33}" srcOrd="0" destOrd="0" presId="urn:microsoft.com/office/officeart/2005/8/layout/target3"/>
    <dgm:cxn modelId="{505046BB-AA0A-43CF-B423-D8F60A7D855F}" srcId="{757F3AB3-0718-4624-B441-E567A8F0AB56}" destId="{02FBE0F2-66F1-4D00-8AC3-BE50405F756D}" srcOrd="7" destOrd="0" parTransId="{0FEE2741-ABBC-48E0-A420-7F845073C669}" sibTransId="{C9EAE485-C41A-4B24-A2D2-9627CF31A6CF}"/>
    <dgm:cxn modelId="{46546CF8-9BCE-4141-93DE-EB56C88E65CA}" srcId="{757F3AB3-0718-4624-B441-E567A8F0AB56}" destId="{0AFAE32A-AFE2-401D-85A2-437CAF9A7CC8}" srcOrd="2" destOrd="0" parTransId="{CB701297-C65B-466F-916E-13916674F496}" sibTransId="{A872CAD7-654B-41D2-8E15-FF538E8C5C0D}"/>
    <dgm:cxn modelId="{F0EAA32E-B926-43D1-8F81-B50E895C4F81}" type="presOf" srcId="{0AFAE32A-AFE2-401D-85A2-437CAF9A7CC8}" destId="{D9383929-F6D8-47FD-9C7A-AE24AA5F2DFF}" srcOrd="0" destOrd="0" presId="urn:microsoft.com/office/officeart/2005/8/layout/target3"/>
    <dgm:cxn modelId="{77CF21E0-ADBB-4086-B0F7-1EA0EEAE8347}" type="presOf" srcId="{757F3AB3-0718-4624-B441-E567A8F0AB56}" destId="{333A1088-737F-45CB-B68E-254E46348037}" srcOrd="0" destOrd="0" presId="urn:microsoft.com/office/officeart/2005/8/layout/target3"/>
    <dgm:cxn modelId="{1CD00943-EB55-45A6-9DF0-28585CBE462F}" type="presOf" srcId="{D1B46980-6531-4606-95E6-44980827E919}" destId="{7986EA3B-8BF2-432A-909C-8C11CEEA000F}" srcOrd="0" destOrd="0" presId="urn:microsoft.com/office/officeart/2005/8/layout/target3"/>
    <dgm:cxn modelId="{705CCCE2-AEA6-429E-8509-7703CE22DB3D}" type="presParOf" srcId="{333A1088-737F-45CB-B68E-254E46348037}" destId="{F5ABB229-8D3B-4694-996A-96F23CF14429}" srcOrd="0" destOrd="0" presId="urn:microsoft.com/office/officeart/2005/8/layout/target3"/>
    <dgm:cxn modelId="{CE2BF073-5366-4181-B258-1DFF15D50EBD}" type="presParOf" srcId="{333A1088-737F-45CB-B68E-254E46348037}" destId="{F41139FD-01EE-4571-8B17-4FB00FC51163}" srcOrd="1" destOrd="0" presId="urn:microsoft.com/office/officeart/2005/8/layout/target3"/>
    <dgm:cxn modelId="{9DBD7B71-8A4E-4155-8441-D66B10756E33}" type="presParOf" srcId="{333A1088-737F-45CB-B68E-254E46348037}" destId="{D005CE8C-CC26-4C3E-AC11-E15060ECD759}" srcOrd="2" destOrd="0" presId="urn:microsoft.com/office/officeart/2005/8/layout/target3"/>
    <dgm:cxn modelId="{5F477C48-CA4C-4334-A452-2624F0C6BD53}" type="presParOf" srcId="{333A1088-737F-45CB-B68E-254E46348037}" destId="{93DC8116-7B98-4E0D-BA47-A10A73604508}" srcOrd="3" destOrd="0" presId="urn:microsoft.com/office/officeart/2005/8/layout/target3"/>
    <dgm:cxn modelId="{1DBDFDA8-B538-4FF9-A65F-E1D743E0C309}" type="presParOf" srcId="{333A1088-737F-45CB-B68E-254E46348037}" destId="{B5ED7735-6855-4901-A887-2F1F19FDDEE7}" srcOrd="4" destOrd="0" presId="urn:microsoft.com/office/officeart/2005/8/layout/target3"/>
    <dgm:cxn modelId="{FD642090-70DC-4B73-9F79-B32A4E347E85}" type="presParOf" srcId="{333A1088-737F-45CB-B68E-254E46348037}" destId="{21B4BC96-19DE-4228-AC50-6547DD7CEBC1}" srcOrd="5" destOrd="0" presId="urn:microsoft.com/office/officeart/2005/8/layout/target3"/>
    <dgm:cxn modelId="{C3BACF91-4257-4263-B6D8-FCF81F2DF169}" type="presParOf" srcId="{333A1088-737F-45CB-B68E-254E46348037}" destId="{F24E0240-1C9D-40FA-BAA9-CA0DD10F5804}" srcOrd="6" destOrd="0" presId="urn:microsoft.com/office/officeart/2005/8/layout/target3"/>
    <dgm:cxn modelId="{879C5B20-7707-4532-ABAA-9F45684EC2F4}" type="presParOf" srcId="{333A1088-737F-45CB-B68E-254E46348037}" destId="{C5491D4A-362C-41AF-A5CF-CEE99A5DD82C}" srcOrd="7" destOrd="0" presId="urn:microsoft.com/office/officeart/2005/8/layout/target3"/>
    <dgm:cxn modelId="{0C8D9A2A-ED11-4A7B-A96B-59701D7E83B2}" type="presParOf" srcId="{333A1088-737F-45CB-B68E-254E46348037}" destId="{D9383929-F6D8-47FD-9C7A-AE24AA5F2DFF}" srcOrd="8" destOrd="0" presId="urn:microsoft.com/office/officeart/2005/8/layout/target3"/>
    <dgm:cxn modelId="{D133D6FF-29C5-42BB-ABA6-C4C56B246C97}" type="presParOf" srcId="{333A1088-737F-45CB-B68E-254E46348037}" destId="{CDDA7CF0-16C8-49B1-8DAC-2F9937492E94}" srcOrd="9" destOrd="0" presId="urn:microsoft.com/office/officeart/2005/8/layout/target3"/>
    <dgm:cxn modelId="{6C3596C5-25B3-4120-8163-AC6B49F84DAB}" type="presParOf" srcId="{333A1088-737F-45CB-B68E-254E46348037}" destId="{7112DF00-B1BF-49AA-A660-7C1B8FDD3250}" srcOrd="10" destOrd="0" presId="urn:microsoft.com/office/officeart/2005/8/layout/target3"/>
    <dgm:cxn modelId="{00B37DED-67A6-4161-BD42-77B0CC5D3152}" type="presParOf" srcId="{333A1088-737F-45CB-B68E-254E46348037}" destId="{4EB85B21-B6E5-47CF-AA58-FF590C84AC33}" srcOrd="11" destOrd="0" presId="urn:microsoft.com/office/officeart/2005/8/layout/target3"/>
    <dgm:cxn modelId="{ED2DD241-ECCB-4906-86FC-8D6354A13E89}" type="presParOf" srcId="{333A1088-737F-45CB-B68E-254E46348037}" destId="{51BC5BA3-962C-4492-A5BF-F476CA969B00}" srcOrd="12" destOrd="0" presId="urn:microsoft.com/office/officeart/2005/8/layout/target3"/>
    <dgm:cxn modelId="{7ACF15D6-0A02-431C-8EEA-5EE94D81984C}" type="presParOf" srcId="{333A1088-737F-45CB-B68E-254E46348037}" destId="{C3F05209-8B7B-4D3E-8B06-A88128F98959}" srcOrd="13" destOrd="0" presId="urn:microsoft.com/office/officeart/2005/8/layout/target3"/>
    <dgm:cxn modelId="{85383AFD-2D1D-467A-98B8-7B574E45A72C}" type="presParOf" srcId="{333A1088-737F-45CB-B68E-254E46348037}" destId="{C5592897-AD41-4406-BA9E-3271F4148E33}" srcOrd="14" destOrd="0" presId="urn:microsoft.com/office/officeart/2005/8/layout/target3"/>
    <dgm:cxn modelId="{72D7FA79-0D98-4803-A52C-312EE826C072}" type="presParOf" srcId="{333A1088-737F-45CB-B68E-254E46348037}" destId="{F882AA92-78AE-4879-85DA-DC93B09A5202}" srcOrd="15" destOrd="0" presId="urn:microsoft.com/office/officeart/2005/8/layout/target3"/>
    <dgm:cxn modelId="{C39546DE-25FE-4688-B07F-36C132B981D1}" type="presParOf" srcId="{333A1088-737F-45CB-B68E-254E46348037}" destId="{4DA73490-554D-4CE8-959F-53C91D970877}" srcOrd="16" destOrd="0" presId="urn:microsoft.com/office/officeart/2005/8/layout/target3"/>
    <dgm:cxn modelId="{25E63D56-84FD-4766-8682-52BF5E196E12}" type="presParOf" srcId="{333A1088-737F-45CB-B68E-254E46348037}" destId="{DD808EC7-65FC-4D39-AE43-9870533FAFD4}" srcOrd="17" destOrd="0" presId="urn:microsoft.com/office/officeart/2005/8/layout/target3"/>
    <dgm:cxn modelId="{A7B25493-15F8-4FF7-8176-A88E6B23D911}" type="presParOf" srcId="{333A1088-737F-45CB-B68E-254E46348037}" destId="{CC972B1E-128C-4790-AA81-12F55DB67A4D}" srcOrd="18" destOrd="0" presId="urn:microsoft.com/office/officeart/2005/8/layout/target3"/>
    <dgm:cxn modelId="{CF5E4DBD-4CCD-45BD-A27E-3C73923E76CF}" type="presParOf" srcId="{333A1088-737F-45CB-B68E-254E46348037}" destId="{CD663B26-41C9-4886-B71B-F0A91BCDB64B}" srcOrd="19" destOrd="0" presId="urn:microsoft.com/office/officeart/2005/8/layout/target3"/>
    <dgm:cxn modelId="{FF912704-CFA4-40F7-A3B2-2645B26DF2E5}" type="presParOf" srcId="{333A1088-737F-45CB-B68E-254E46348037}" destId="{7986EA3B-8BF2-432A-909C-8C11CEEA000F}" srcOrd="20" destOrd="0" presId="urn:microsoft.com/office/officeart/2005/8/layout/target3"/>
    <dgm:cxn modelId="{D95B62A7-D88C-4960-95BB-7E0B4D58B520}" type="presParOf" srcId="{333A1088-737F-45CB-B68E-254E46348037}" destId="{AED2198E-93D5-4001-81B4-73124B309672}" srcOrd="21" destOrd="0" presId="urn:microsoft.com/office/officeart/2005/8/layout/target3"/>
    <dgm:cxn modelId="{C556F105-7469-4756-8EC3-C0C57041396F}" type="presParOf" srcId="{333A1088-737F-45CB-B68E-254E46348037}" destId="{DCEF06DF-2074-40C5-B00E-694D923AA3B1}" srcOrd="22" destOrd="0" presId="urn:microsoft.com/office/officeart/2005/8/layout/target3"/>
    <dgm:cxn modelId="{87AA29B4-31BC-4532-8116-B680FB05E193}" type="presParOf" srcId="{333A1088-737F-45CB-B68E-254E46348037}" destId="{1209F0C6-3599-40C2-96F4-D1849C7A194E}" srcOrd="23" destOrd="0" presId="urn:microsoft.com/office/officeart/2005/8/layout/target3"/>
    <dgm:cxn modelId="{7FACBD68-7EA9-42B6-B645-D512DC790326}" type="presParOf" srcId="{333A1088-737F-45CB-B68E-254E46348037}" destId="{578A565E-06B4-41C3-8870-0F8F688F2F9E}" srcOrd="24" destOrd="0" presId="urn:microsoft.com/office/officeart/2005/8/layout/target3"/>
    <dgm:cxn modelId="{04B5B4EC-DEBF-4DB5-ACBA-217F1CAAFC63}" type="presParOf" srcId="{333A1088-737F-45CB-B68E-254E46348037}" destId="{22A3806D-0ADF-4406-BF66-6DBBEAF3F6C3}" srcOrd="25" destOrd="0" presId="urn:microsoft.com/office/officeart/2005/8/layout/target3"/>
    <dgm:cxn modelId="{CD85B4F0-C61A-4C76-9628-0C6C92CB8473}" type="presParOf" srcId="{333A1088-737F-45CB-B68E-254E46348037}" destId="{969DD715-101F-442D-AE6E-EB11011D55FC}" srcOrd="26" destOrd="0" presId="urn:microsoft.com/office/officeart/2005/8/layout/target3"/>
    <dgm:cxn modelId="{43D9BBE2-6577-4D1D-AD0D-0C7D33E06B49}" type="presParOf" srcId="{333A1088-737F-45CB-B68E-254E46348037}" destId="{09B1AFB0-C692-4102-B76A-D17AA39AB1D8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475706" cy="247570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20843" y="0"/>
          <a:ext cx="6971058" cy="24757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20843" y="0"/>
        <a:ext cx="6971058" cy="247570"/>
      </dsp:txXfrm>
    </dsp:sp>
    <dsp:sp modelId="{B5ED7735-6855-4901-A887-2F1F19FDDEE7}">
      <dsp:nvSpPr>
        <dsp:cNvPr id="0" name=""/>
        <dsp:cNvSpPr/>
      </dsp:nvSpPr>
      <dsp:spPr>
        <a:xfrm>
          <a:off x="185677" y="247570"/>
          <a:ext cx="2104350" cy="21043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1B4BC96-19DE-4228-AC50-6547DD7CEBC1}">
      <dsp:nvSpPr>
        <dsp:cNvPr id="0" name=""/>
        <dsp:cNvSpPr/>
      </dsp:nvSpPr>
      <dsp:spPr>
        <a:xfrm>
          <a:off x="1237853" y="247570"/>
          <a:ext cx="6971058" cy="21043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V/2 Inovace a zkvalitnění výuky v oblasti přírodních věd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37853" y="247570"/>
        <a:ext cx="6971058" cy="247570"/>
      </dsp:txXfrm>
    </dsp:sp>
    <dsp:sp modelId="{C5491D4A-362C-41AF-A5CF-CEE99A5DD82C}">
      <dsp:nvSpPr>
        <dsp:cNvPr id="0" name=""/>
        <dsp:cNvSpPr/>
      </dsp:nvSpPr>
      <dsp:spPr>
        <a:xfrm>
          <a:off x="371355" y="495140"/>
          <a:ext cx="1732994" cy="17329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9383929-F6D8-47FD-9C7A-AE24AA5F2DFF}">
      <dsp:nvSpPr>
        <dsp:cNvPr id="0" name=""/>
        <dsp:cNvSpPr/>
      </dsp:nvSpPr>
      <dsp:spPr>
        <a:xfrm>
          <a:off x="1237853" y="495140"/>
          <a:ext cx="6971058" cy="17329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Člověk a jeho svět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37853" y="495140"/>
        <a:ext cx="6971058" cy="247570"/>
      </dsp:txXfrm>
    </dsp:sp>
    <dsp:sp modelId="{7112DF00-B1BF-49AA-A660-7C1B8FDD3250}">
      <dsp:nvSpPr>
        <dsp:cNvPr id="0" name=""/>
        <dsp:cNvSpPr/>
      </dsp:nvSpPr>
      <dsp:spPr>
        <a:xfrm>
          <a:off x="557033" y="742710"/>
          <a:ext cx="1361639" cy="13616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EB85B21-B6E5-47CF-AA58-FF590C84AC33}">
      <dsp:nvSpPr>
        <dsp:cNvPr id="0" name=""/>
        <dsp:cNvSpPr/>
      </dsp:nvSpPr>
      <dsp:spPr>
        <a:xfrm>
          <a:off x="1237853" y="742710"/>
          <a:ext cx="6971058" cy="13616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a 5.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37853" y="742710"/>
        <a:ext cx="6971058" cy="247572"/>
      </dsp:txXfrm>
    </dsp:sp>
    <dsp:sp modelId="{C3F05209-8B7B-4D3E-8B06-A88128F98959}">
      <dsp:nvSpPr>
        <dsp:cNvPr id="0" name=""/>
        <dsp:cNvSpPr/>
      </dsp:nvSpPr>
      <dsp:spPr>
        <a:xfrm>
          <a:off x="742712" y="990283"/>
          <a:ext cx="990281" cy="9902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5592897-AD41-4406-BA9E-3271F4148E33}">
      <dsp:nvSpPr>
        <dsp:cNvPr id="0" name=""/>
        <dsp:cNvSpPr/>
      </dsp:nvSpPr>
      <dsp:spPr>
        <a:xfrm>
          <a:off x="1237853" y="990283"/>
          <a:ext cx="6971058" cy="9902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Památky UNESCO v České republice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37853" y="990283"/>
        <a:ext cx="6971058" cy="247570"/>
      </dsp:txXfrm>
    </dsp:sp>
    <dsp:sp modelId="{4DA73490-554D-4CE8-959F-53C91D970877}">
      <dsp:nvSpPr>
        <dsp:cNvPr id="0" name=""/>
        <dsp:cNvSpPr/>
      </dsp:nvSpPr>
      <dsp:spPr>
        <a:xfrm>
          <a:off x="928390" y="1237853"/>
          <a:ext cx="618925" cy="6189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D808EC7-65FC-4D39-AE43-9870533FAFD4}">
      <dsp:nvSpPr>
        <dsp:cNvPr id="0" name=""/>
        <dsp:cNvSpPr/>
      </dsp:nvSpPr>
      <dsp:spPr>
        <a:xfrm>
          <a:off x="1237853" y="1237853"/>
          <a:ext cx="6971058" cy="6189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1.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37853" y="1237853"/>
        <a:ext cx="6971058" cy="247570"/>
      </dsp:txXfrm>
    </dsp:sp>
    <dsp:sp modelId="{CD663B26-41C9-4886-B71B-F0A91BCDB64B}">
      <dsp:nvSpPr>
        <dsp:cNvPr id="0" name=""/>
        <dsp:cNvSpPr/>
      </dsp:nvSpPr>
      <dsp:spPr>
        <a:xfrm>
          <a:off x="1114067" y="1485423"/>
          <a:ext cx="247570" cy="2475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986EA3B-8BF2-432A-909C-8C11CEEA000F}">
      <dsp:nvSpPr>
        <dsp:cNvPr id="0" name=""/>
        <dsp:cNvSpPr/>
      </dsp:nvSpPr>
      <dsp:spPr>
        <a:xfrm>
          <a:off x="1237853" y="1485423"/>
          <a:ext cx="6971058" cy="2475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AUTOR MATERIÁLU: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37853" y="1485423"/>
        <a:ext cx="6971058" cy="2475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B29F0F-9EB8-4289-A6CF-D05FEA651937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3C4EA6-73CF-497C-BAB4-E340AC3AE9C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3C4EA6-73CF-497C-BAB4-E340AC3AE9CC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6B956-3E3B-407F-BC6C-34AC2D0E9065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90713-B8CB-4060-9CD8-18DB361B25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6B956-3E3B-407F-BC6C-34AC2D0E9065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90713-B8CB-4060-9CD8-18DB361B25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6B956-3E3B-407F-BC6C-34AC2D0E9065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90713-B8CB-4060-9CD8-18DB361B25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6B956-3E3B-407F-BC6C-34AC2D0E9065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90713-B8CB-4060-9CD8-18DB361B25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6B956-3E3B-407F-BC6C-34AC2D0E9065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90713-B8CB-4060-9CD8-18DB361B25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6B956-3E3B-407F-BC6C-34AC2D0E9065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90713-B8CB-4060-9CD8-18DB361B25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6B956-3E3B-407F-BC6C-34AC2D0E9065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90713-B8CB-4060-9CD8-18DB361B25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6B956-3E3B-407F-BC6C-34AC2D0E9065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90713-B8CB-4060-9CD8-18DB361B25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6B956-3E3B-407F-BC6C-34AC2D0E9065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90713-B8CB-4060-9CD8-18DB361B25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6B956-3E3B-407F-BC6C-34AC2D0E9065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90713-B8CB-4060-9CD8-18DB361B25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6B956-3E3B-407F-BC6C-34AC2D0E9065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90713-B8CB-4060-9CD8-18DB361B25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16B956-3E3B-407F-BC6C-34AC2D0E9065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890713-B8CB-4060-9CD8-18DB361B25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9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9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9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9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9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9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9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9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9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9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9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9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9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9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Tel%C4%8D,_z%C3%A1mek,_zahrada_01.jpg" TargetMode="External"/><Relationship Id="rId3" Type="http://schemas.openxmlformats.org/officeDocument/2006/relationships/hyperlink" Target="http://commons.wikimedia.org/wiki/File:Praha,_Hrad%C4%8Dany,_Hrad_01.jpg" TargetMode="External"/><Relationship Id="rId7" Type="http://schemas.openxmlformats.org/officeDocument/2006/relationships/hyperlink" Target="http://commons.wikimedia.org/wiki/File:Tel%C4%8D_010.jpg" TargetMode="External"/><Relationship Id="rId2" Type="http://schemas.openxmlformats.org/officeDocument/2006/relationships/hyperlink" Target="http://commons.wikimedia.org/wiki/File:Hola%C5%A1ovice,_Czech_Republic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Tel%C4%8D,_n%C3%A1m%C4%9Bst%C3%AD_Zachari%C3%A1%C5%A1e_z_Hradce_02.jpg" TargetMode="External"/><Relationship Id="rId11" Type="http://schemas.openxmlformats.org/officeDocument/2006/relationships/hyperlink" Target="http://commons.wikimedia.org/wiki/File:Cesky_Krumlov-Asahiko2.jpg" TargetMode="External"/><Relationship Id="rId5" Type="http://schemas.openxmlformats.org/officeDocument/2006/relationships/hyperlink" Target="http://commons.wikimedia.org/wiki/File:Prague_charles_bridge_kampa.jpg" TargetMode="External"/><Relationship Id="rId10" Type="http://schemas.openxmlformats.org/officeDocument/2006/relationships/hyperlink" Target="http://commons.wikimedia.org/wiki/File:Krumlov06(js).jpg" TargetMode="External"/><Relationship Id="rId4" Type="http://schemas.openxmlformats.org/officeDocument/2006/relationships/hyperlink" Target="http://commons.wikimedia.org/wiki/File:Praha_Old_Town_sq_from_St_Nicholas.JPG" TargetMode="External"/><Relationship Id="rId9" Type="http://schemas.openxmlformats.org/officeDocument/2006/relationships/hyperlink" Target="http://commons.wikimedia.org/wiki/File:Cesky_Krumlov_01.jpg" TargetMode="External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Lednice_castle.jpg" TargetMode="External"/><Relationship Id="rId3" Type="http://schemas.openxmlformats.org/officeDocument/2006/relationships/hyperlink" Target="http://commons.wikimedia.org/wiki/File:Zelen%C3%A1_hora_-_olt%C3%A1%C5%99.jpg?uselang=cs" TargetMode="External"/><Relationship Id="rId7" Type="http://schemas.openxmlformats.org/officeDocument/2006/relationships/hyperlink" Target="http://commons.wikimedia.org/wiki/File:Kutn%C3%A1_Hora_-_pr%C5%AF%C4%8Del%C3%AD_Vla%C5%A1sk%C3%A9ho_dvora.jpg" TargetMode="External"/><Relationship Id="rId2" Type="http://schemas.openxmlformats.org/officeDocument/2006/relationships/hyperlink" Target="http://commons.wikimedia.org/wiki/File:Zelen%C3%A1_hora_-_poutn%C3%AD_kostel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Kutn%C3%A1_Hora_-_Kamenn%C3%BD_d%C5%AFm.jpg" TargetMode="External"/><Relationship Id="rId11" Type="http://schemas.openxmlformats.org/officeDocument/2006/relationships/hyperlink" Target="http://commons.wikimedia.org/wiki/File:Valtice_Castle_(2).jpg" TargetMode="External"/><Relationship Id="rId5" Type="http://schemas.openxmlformats.org/officeDocument/2006/relationships/hyperlink" Target="http://commons.wikimedia.org/wiki/File:Kutna_Hora_CZ_St_Barbara_Cathedral_front_view_01.JPG" TargetMode="External"/><Relationship Id="rId10" Type="http://schemas.openxmlformats.org/officeDocument/2006/relationships/hyperlink" Target="http://commons.wikimedia.org/wiki/File:Minaret_in_Lednice_-_se_stromy.JPG" TargetMode="External"/><Relationship Id="rId4" Type="http://schemas.openxmlformats.org/officeDocument/2006/relationships/hyperlink" Target="http://cs.wikipedia.org/wiki/Soubor:Church_of_St_John_of_Nepomuk_at_Zelena_aora_CZ.jpg" TargetMode="External"/><Relationship Id="rId9" Type="http://schemas.openxmlformats.org/officeDocument/2006/relationships/hyperlink" Target="http://commons.wikimedia.org/wiki/File:Jan%C5%AFv_hrad.jpg" TargetMode="Externa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Litomysl3.jpg" TargetMode="External"/><Relationship Id="rId3" Type="http://schemas.openxmlformats.org/officeDocument/2006/relationships/hyperlink" Target="http://commons.wikimedia.org/wiki/File:Hola%C5%A1ovice01.JPG" TargetMode="External"/><Relationship Id="rId7" Type="http://schemas.openxmlformats.org/officeDocument/2006/relationships/hyperlink" Target="http://commons.wikimedia.org/wiki/File:Kromeriz_zamok_07.jpg" TargetMode="External"/><Relationship Id="rId12" Type="http://schemas.openxmlformats.org/officeDocument/2006/relationships/hyperlink" Target="http://commons.wikimedia.org/wiki/File:Holy_Trinity_Column-3.jpg" TargetMode="External"/><Relationship Id="rId2" Type="http://schemas.openxmlformats.org/officeDocument/2006/relationships/hyperlink" Target="http://commons.wikimedia.org/wiki/File:Hola%C5%A1ovice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Kv%C4%9Btn%C3%A1_zahrada_v_kv%C4%9Btu.jpg" TargetMode="External"/><Relationship Id="rId11" Type="http://schemas.openxmlformats.org/officeDocument/2006/relationships/hyperlink" Target="http://commons.wikimedia.org/wiki/File:Holy_Trinity_Column.jpg" TargetMode="External"/><Relationship Id="rId5" Type="http://schemas.openxmlformats.org/officeDocument/2006/relationships/hyperlink" Target="http://commons.wikimedia.org/wiki/File:Kromeriz_-_zamek.JPG" TargetMode="External"/><Relationship Id="rId10" Type="http://schemas.openxmlformats.org/officeDocument/2006/relationships/hyperlink" Target="http://commons.wikimedia.org/wiki/File:Rodn%C3%A1_sv%C4%9Btni%C4%8Dka_Bed%C5%99icha_Smetany.jpg" TargetMode="External"/><Relationship Id="rId4" Type="http://schemas.openxmlformats.org/officeDocument/2006/relationships/hyperlink" Target="http://commons.wikimedia.org/wiki/File:Hola%C5%A1ovice4.JPG" TargetMode="External"/><Relationship Id="rId9" Type="http://schemas.openxmlformats.org/officeDocument/2006/relationships/hyperlink" Target="http://commons.wikimedia.org/wiki/File:Litomy%C5%A1l,_slune%C4%8Dn%C3%AD_hodiny_na_z%C3%A1mku.JPG" TargetMode="External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Woman_Gallery_in_Rear_Synagogue.jpg" TargetMode="External"/><Relationship Id="rId3" Type="http://schemas.openxmlformats.org/officeDocument/2006/relationships/hyperlink" Target="http://commons.wikimedia.org/wiki/File:Holy_Trinity_Column-John_Sarkander.jpg" TargetMode="External"/><Relationship Id="rId7" Type="http://schemas.openxmlformats.org/officeDocument/2006/relationships/hyperlink" Target="http://commons.wikimedia.org/wiki/File:Trebic_synagoga_3571.JPG" TargetMode="External"/><Relationship Id="rId2" Type="http://schemas.openxmlformats.org/officeDocument/2006/relationships/hyperlink" Target="http://commons.wikimedia.org/wiki/File:Holy_Trinity_Column_-_top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Trebic_podklasteri_bazilika_velka_apsida.jpg" TargetMode="External"/><Relationship Id="rId5" Type="http://schemas.openxmlformats.org/officeDocument/2006/relationships/hyperlink" Target="http://cs.wikipedia.org/wiki/Soubor:Tugendhat_zevnitr.jpg" TargetMode="External"/><Relationship Id="rId4" Type="http://schemas.openxmlformats.org/officeDocument/2006/relationships/hyperlink" Target="http://cs.wikipedia.org/wiki/Soubor:Vila_Tugendha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395536" y="1628800"/>
          <a:ext cx="8208912" cy="2475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332656"/>
            <a:ext cx="5407152" cy="1136148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467544" y="4149080"/>
            <a:ext cx="8496944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anotace: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-Prezentace slouží k seznámení s organizací UNESCO, významem zápisu do Seznamu světového kulturního dědictví UNESCO a důležitostí ochrany památek.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-Žáci 4.ročníku se seznamují se všemi památkami v České republice, které jsou do seznamu UNESCO zapsány. Ve dvojicích si zapisují názvy měst, ve kterých tyto památky jsou. Současně je mohou vyhledávat v příručních mapách a určovat, ve kterém kraji města leží. Na závěr  si mohou ověřit v krátkém testu, kolik informací si zapamatovali.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-Prezentaci lze využít i při opakování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učiva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a v hodinách vlastivědy v 5.ročníku.</a:t>
            </a:r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764704"/>
            <a:ext cx="8062664" cy="532859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2000" b="1" i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PAMÁTKY UNESCO</a:t>
            </a:r>
            <a:br>
              <a:rPr lang="cs-CZ" sz="12000" b="1" i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6000" b="1" i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V ČESKÉ REPUBLICE</a:t>
            </a:r>
            <a:endParaRPr lang="cs-CZ" sz="12000" b="1" i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UNESCO</a:t>
            </a:r>
            <a:endParaRPr lang="cs-CZ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11256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 smtClean="0"/>
              <a:t>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Organizace OSN pro výchovu, vědu a kulturu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-UNESCO je anglická zkratka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United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Nations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Educational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Scientific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Cultural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Organization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-UNESCO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bylo založeno roku 1945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-roku 1972 byla přijata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úmluva o ochraně světového kulturního a přírodního dědictví</a:t>
            </a:r>
          </a:p>
          <a:p>
            <a:pPr>
              <a:buNone/>
            </a:pPr>
            <a:endParaRPr lang="cs-CZ" sz="28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-po celém světě jsou vybírána významná místa a stavby a jsou zapisovány do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Seznamu světového kulturního dědictví UNESCO</a:t>
            </a:r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075240" cy="633670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 znak UNESCO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středový čtverec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představuje formy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vytvořené  člověkem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kruh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představuje naši planetu,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symbolizuje přírodu a poskytuje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ochranu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obě části tvoří neoddělitelný celek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-v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České republice bylo dosud zapsáno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12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 památek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 těchto místech: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Praha, Český Krumlov, Telč, Žďár nad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Sázavou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-Zelená Hora, Kutná Hora,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Holašovice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Lednicko-valtický areál, Kroměříž, Litomyšl, Olomouc, Brno, Třebíč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Zástupný symbol pro obrázek 4" descr="654PX-~1.JPG"/>
          <p:cNvPicPr>
            <a:picLocks noChangeAspect="1"/>
          </p:cNvPicPr>
          <p:nvPr/>
        </p:nvPicPr>
        <p:blipFill>
          <a:blip r:embed="rId2" cstate="print"/>
          <a:srcRect l="13342" t="5119" r="19984" b="6633"/>
          <a:stretch>
            <a:fillRect/>
          </a:stretch>
        </p:blipFill>
        <p:spPr>
          <a:xfrm>
            <a:off x="6300192" y="1124744"/>
            <a:ext cx="2016224" cy="244827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64705"/>
            <a:ext cx="7772400" cy="244827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20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PRAHA</a:t>
            </a:r>
            <a:endParaRPr lang="cs-CZ" sz="12000" b="1" i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212976"/>
            <a:ext cx="7776864" cy="288032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HISTORICKÝ STŘED MĚSTA 1992</a:t>
            </a: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4800600"/>
            <a:ext cx="6408712" cy="716632"/>
          </a:xfrm>
        </p:spPr>
        <p:txBody>
          <a:bodyPr>
            <a:no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HRADČANY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800PX-~2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/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4800600"/>
            <a:ext cx="6264696" cy="566738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STAROMĚSTSKÉ NÁMĚSTÍ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5" descr="799px-Praha_Old_Town_sq_from_St_Nicholas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21" r="21"/>
          <a:stretch>
            <a:fillRect/>
          </a:stretch>
        </p:blipFill>
        <p:spPr>
          <a:xfrm>
            <a:off x="1763688" y="548680"/>
            <a:ext cx="5486400" cy="4114800"/>
          </a:xfr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KARLŮV MOST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800px-Prague_charles_bridge_kampa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083" r="5083"/>
          <a:stretch>
            <a:fillRect/>
          </a:stretch>
        </p:blipFill>
        <p:spPr/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772400" cy="309634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0000" b="1" i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ČESKÝ KRUMLOV</a:t>
            </a:r>
            <a:endParaRPr lang="cs-CZ" sz="10000" b="1" i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789040"/>
            <a:ext cx="7776864" cy="206578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HISTORICKÝ STŘED MĚSTA 1992</a:t>
            </a:r>
            <a:endParaRPr lang="cs-CZ" sz="5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ČESKÝ KRUMLOV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800px-Cesky_Krumlov_0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/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1220688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ČESKÝ KRUMLOV                        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800px-Krumlov06(js)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6250" r="6250"/>
          <a:stretch>
            <a:fillRect/>
          </a:stretch>
        </p:blipFill>
        <p:spPr>
          <a:xfrm>
            <a:off x="1763688" y="548680"/>
            <a:ext cx="5486400" cy="4114800"/>
          </a:xfr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4800600"/>
            <a:ext cx="5472608" cy="1076672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ČESKÝ KRUMLOV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HRAD A ZÁMEK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5" descr="800px-Cesky_Krumlov-Asahiko2.jpg"/>
          <p:cNvPicPr>
            <a:picLocks noGrp="1" noChangeAspect="1"/>
          </p:cNvPicPr>
          <p:nvPr>
            <p:ph type="pic" idx="1"/>
          </p:nvPr>
        </p:nvPicPr>
        <p:blipFill>
          <a:blip r:embed="rId3" cstate="print"/>
          <a:srcRect/>
          <a:stretch>
            <a:fillRect/>
          </a:stretch>
        </p:blipFill>
        <p:spPr/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08721"/>
            <a:ext cx="7772400" cy="216024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2000" b="1" i="1" dirty="0" smtClean="0">
                <a:solidFill>
                  <a:srgbClr val="8E2291"/>
                </a:solidFill>
                <a:latin typeface="Times New Roman" pitchFamily="18" charset="0"/>
                <a:cs typeface="Times New Roman" pitchFamily="18" charset="0"/>
              </a:rPr>
              <a:t>TELČ</a:t>
            </a:r>
            <a:endParaRPr lang="cs-CZ" sz="12000" b="1" i="1" dirty="0">
              <a:solidFill>
                <a:srgbClr val="8E229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996952"/>
            <a:ext cx="7776864" cy="30963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8E2291"/>
                </a:solidFill>
                <a:latin typeface="Times New Roman" pitchFamily="18" charset="0"/>
                <a:cs typeface="Times New Roman" pitchFamily="18" charset="0"/>
              </a:rPr>
              <a:t>HISTORICKÝ STŘED MĚSTA 1992</a:t>
            </a:r>
            <a:endParaRPr lang="cs-CZ" sz="6000" b="1" dirty="0">
              <a:solidFill>
                <a:srgbClr val="8E229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TELČ - NÁMĚSTÍ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Zástupný symbol pro obrázek 7" descr="8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/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TELČ - NÁMĚSTÍ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8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333" r="5333"/>
          <a:stretch>
            <a:fillRect/>
          </a:stretch>
        </p:blipFill>
        <p:spPr/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800600"/>
            <a:ext cx="7200800" cy="860648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TELČ – ZÁMEK A ZAHRADA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8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63688" y="692696"/>
            <a:ext cx="5486400" cy="4114800"/>
          </a:xfr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338437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0000" b="1" i="1" dirty="0" smtClean="0">
                <a:solidFill>
                  <a:srgbClr val="199E12"/>
                </a:solidFill>
                <a:latin typeface="Times New Roman" pitchFamily="18" charset="0"/>
                <a:cs typeface="Times New Roman" pitchFamily="18" charset="0"/>
              </a:rPr>
              <a:t>ŽĎÁR NAD SÁZAVOU</a:t>
            </a:r>
            <a:endParaRPr lang="cs-CZ" sz="10000" b="1" i="1" dirty="0">
              <a:solidFill>
                <a:srgbClr val="199E1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933056"/>
            <a:ext cx="7776864" cy="230425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199E12"/>
                </a:solidFill>
                <a:latin typeface="Times New Roman" pitchFamily="18" charset="0"/>
                <a:cs typeface="Times New Roman" pitchFamily="18" charset="0"/>
              </a:rPr>
              <a:t>KOSTEL SV. JANA NEPOMUCKÉHO 1994</a:t>
            </a:r>
            <a:endParaRPr lang="cs-CZ" sz="4800" b="1" dirty="0">
              <a:solidFill>
                <a:srgbClr val="199E1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800600"/>
            <a:ext cx="5400600" cy="1292696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KOSTEL SV.JANA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NEPOMUCKÉHO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5" descr="800px-Church_of_St_John_of_Nepomuk_at_Zelena_aora_CZ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692696"/>
            <a:ext cx="5486400" cy="4114800"/>
          </a:xfr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805264"/>
            <a:ext cx="7920880" cy="720080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CENTRÁLNÍ CHRÁM             HLAVNÍ OLTÁŘ</a:t>
            </a:r>
            <a:endParaRPr lang="cs-CZ" sz="2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5" descr="4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764704"/>
            <a:ext cx="3360000" cy="504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Zástupný symbol pro obrázek 5" descr="400PX-~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860032" y="764704"/>
            <a:ext cx="3360000" cy="504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764705"/>
            <a:ext cx="8640960" cy="288032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00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KUTNÁ HORA</a:t>
            </a:r>
            <a:endParaRPr lang="cs-CZ" sz="10000" b="1" i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3645024"/>
            <a:ext cx="8640960" cy="230425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endParaRPr lang="cs-CZ" sz="5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5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HISTORICKÝ STŘED MĚSTA 1995</a:t>
            </a:r>
            <a:endParaRPr lang="cs-CZ" sz="5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1220688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KUTNÁ HORA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CHRÁM SV. BARBORY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5" descr="800px-Kutna_Hora_CZ_St_Barbara_Cathedral_front_view_0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/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20072" y="3284984"/>
            <a:ext cx="3456384" cy="2082354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KUTNÁ HORA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KAMENNÝ       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DŮM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5" descr="4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692696"/>
            <a:ext cx="3600000" cy="540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1148680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KUTNÁ HORA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VLAŠSKÝ DVŮR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5" descr="800PX-~3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583" r="5583"/>
          <a:stretch>
            <a:fillRect/>
          </a:stretch>
        </p:blipFill>
        <p:spPr/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476673"/>
            <a:ext cx="8784976" cy="3168351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000" b="1" i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LEDNICKO-VALTICKÝ AREÁL</a:t>
            </a:r>
            <a:endParaRPr lang="cs-CZ" sz="8000" b="1" i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3645024"/>
            <a:ext cx="8784976" cy="237626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KULTURNÍ KRAJINA 1996</a:t>
            </a:r>
            <a:endParaRPr lang="cs-CZ" sz="60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LEDNICE - ZÁMEK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5" descr="602px-Lednice_castle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2375" b="12375"/>
          <a:stretch>
            <a:fillRect/>
          </a:stretch>
        </p:blipFill>
        <p:spPr/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4800600"/>
            <a:ext cx="5832648" cy="716632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LEDNICE – JANŮV HRAD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5" descr="8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/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64088" y="3429000"/>
            <a:ext cx="3168352" cy="144016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LEDNICE -  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MINARET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5" descr="450px-Minaret_in_Lednice_-_se_stromy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548680"/>
            <a:ext cx="4356000" cy="580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78864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VALTICE - ZÁMEK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5" descr="800px-Valtice_Castle_(2)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3000" r="3000"/>
          <a:stretch>
            <a:fillRect/>
          </a:stretch>
        </p:blipFill>
        <p:spPr/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568952" cy="2448271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0000" b="1" i="1" dirty="0" smtClean="0">
                <a:solidFill>
                  <a:srgbClr val="8E2291"/>
                </a:solidFill>
                <a:latin typeface="Times New Roman" pitchFamily="18" charset="0"/>
                <a:cs typeface="Times New Roman" pitchFamily="18" charset="0"/>
              </a:rPr>
              <a:t>HOLAŠOVICE</a:t>
            </a:r>
            <a:endParaRPr lang="cs-CZ" sz="10000" b="1" i="1" dirty="0">
              <a:solidFill>
                <a:srgbClr val="8E229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429000"/>
            <a:ext cx="8568952" cy="22098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8E2291"/>
                </a:solidFill>
                <a:latin typeface="Times New Roman" pitchFamily="18" charset="0"/>
                <a:cs typeface="Times New Roman" pitchFamily="18" charset="0"/>
              </a:rPr>
              <a:t>BAROKNÍ VESNICE</a:t>
            </a:r>
          </a:p>
          <a:p>
            <a:r>
              <a:rPr lang="cs-CZ" sz="6000" b="1" dirty="0" smtClean="0">
                <a:solidFill>
                  <a:srgbClr val="8E2291"/>
                </a:solidFill>
                <a:latin typeface="Times New Roman" pitchFamily="18" charset="0"/>
                <a:cs typeface="Times New Roman" pitchFamily="18" charset="0"/>
              </a:rPr>
              <a:t>1998</a:t>
            </a:r>
            <a:endParaRPr lang="cs-CZ" sz="6000" b="1" dirty="0">
              <a:solidFill>
                <a:srgbClr val="8E229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4941168"/>
            <a:ext cx="6192688" cy="936104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SELSKÝ DVŮR - MUZEUM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Zástupný symbol pro obrázek 8" descr="8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/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36096" y="4149080"/>
            <a:ext cx="3096344" cy="1512168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KAPLE SE ZVONIČKOU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5" descr="45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3450"/>
          <a:stretch>
            <a:fillRect/>
          </a:stretch>
        </p:blipFill>
        <p:spPr>
          <a:xfrm>
            <a:off x="539552" y="404664"/>
            <a:ext cx="4932000" cy="56915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71663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RYBNÍK NA NÁVSI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5" descr="8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/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36713"/>
            <a:ext cx="8064896" cy="2664296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0000" b="1" i="1" dirty="0" smtClean="0">
                <a:solidFill>
                  <a:srgbClr val="199E12"/>
                </a:solidFill>
                <a:latin typeface="Times New Roman" pitchFamily="18" charset="0"/>
                <a:cs typeface="Times New Roman" pitchFamily="18" charset="0"/>
              </a:rPr>
              <a:t>KROMĚŘÍŽ</a:t>
            </a:r>
            <a:endParaRPr lang="cs-CZ" sz="10000" b="1" i="1" dirty="0">
              <a:solidFill>
                <a:srgbClr val="199E1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501008"/>
            <a:ext cx="8064896" cy="288032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r>
              <a:rPr lang="cs-CZ" sz="6000" b="1" dirty="0" smtClean="0">
                <a:solidFill>
                  <a:srgbClr val="199E12"/>
                </a:solidFill>
                <a:latin typeface="Times New Roman" pitchFamily="18" charset="0"/>
                <a:cs typeface="Times New Roman" pitchFamily="18" charset="0"/>
              </a:rPr>
              <a:t>ARCIBISKUPSKÝ</a:t>
            </a:r>
          </a:p>
          <a:p>
            <a:r>
              <a:rPr lang="cs-CZ" sz="6000" b="1" dirty="0" smtClean="0">
                <a:solidFill>
                  <a:srgbClr val="199E12"/>
                </a:solidFill>
                <a:latin typeface="Times New Roman" pitchFamily="18" charset="0"/>
                <a:cs typeface="Times New Roman" pitchFamily="18" charset="0"/>
              </a:rPr>
              <a:t>ZÁMEK SE ZAHRADAMI  </a:t>
            </a:r>
          </a:p>
          <a:p>
            <a:r>
              <a:rPr lang="cs-CZ" sz="6000" b="1" dirty="0" smtClean="0">
                <a:solidFill>
                  <a:srgbClr val="199E12"/>
                </a:solidFill>
                <a:latin typeface="Times New Roman" pitchFamily="18" charset="0"/>
                <a:cs typeface="Times New Roman" pitchFamily="18" charset="0"/>
              </a:rPr>
              <a:t>1998</a:t>
            </a:r>
            <a:endParaRPr lang="cs-CZ" sz="6000" b="1" dirty="0">
              <a:solidFill>
                <a:srgbClr val="199E1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4800600"/>
            <a:ext cx="6192688" cy="716632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ARCIBISKUPSKÝ ZÁMEK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5" descr="800px-Kromeriz_-_zamek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/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1292696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KVĚTNÁ ZAHRADA 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ROTUNDA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5" descr="8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404664"/>
            <a:ext cx="5486400" cy="4114800"/>
          </a:xfr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5085184"/>
            <a:ext cx="6840760" cy="1296144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KVĚTNÁ  ZAHRADA-ROTUNDA -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FOUCAULTOVO KYVADLO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5" descr="800px-Foucaultovo_kyvadlo_kromeriz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123728" y="764704"/>
            <a:ext cx="5486400" cy="4114800"/>
          </a:xfr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052737"/>
            <a:ext cx="7772400" cy="230425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00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LITOMYŠL</a:t>
            </a:r>
            <a:endParaRPr lang="cs-CZ" sz="10000" b="1" i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356992"/>
            <a:ext cx="7776864" cy="228180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ZÁMECKÝ AREÁL</a:t>
            </a:r>
          </a:p>
          <a:p>
            <a:r>
              <a:rPr lang="cs-CZ" sz="6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1999</a:t>
            </a:r>
            <a:endParaRPr lang="cs-CZ" sz="60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71663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LITOMYŠL - ZÁMEK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Litomysl3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763688" y="548680"/>
            <a:ext cx="5486400" cy="4114800"/>
          </a:xfr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4800600"/>
            <a:ext cx="6048672" cy="1148680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SLUNEČNÍ HODINY 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      NA NÁDVOŘÍ ZÁMKU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5" descr="800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7833" r="7833"/>
          <a:stretch>
            <a:fillRect/>
          </a:stretch>
        </p:blipFill>
        <p:spPr/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4653136"/>
            <a:ext cx="7200800" cy="864096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RODNÝ BYT BEDŘICHA SMETANY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Zástupný symbol pro obrázek 7" descr="800PX-~3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907704" y="836712"/>
            <a:ext cx="5486400" cy="4114800"/>
          </a:xfr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836713"/>
            <a:ext cx="7772400" cy="237626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0000" b="1" i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OLOMOUC</a:t>
            </a:r>
            <a:endParaRPr lang="cs-CZ" sz="10000" b="1" i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212976"/>
            <a:ext cx="7776864" cy="288032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s-CZ" sz="56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SOUSOŠÍ NEJSVĚTĚJŠÍ TROJICE</a:t>
            </a:r>
          </a:p>
          <a:p>
            <a:r>
              <a:rPr lang="cs-CZ" sz="56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2000</a:t>
            </a:r>
            <a:endParaRPr lang="cs-CZ" sz="56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rázek 6" descr="450px-Holy_Trinity_Column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r="15152"/>
          <a:stretch>
            <a:fillRect/>
          </a:stretch>
        </p:blipFill>
        <p:spPr>
          <a:xfrm>
            <a:off x="467544" y="476672"/>
            <a:ext cx="3738747" cy="5652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Zástupný symbol pro obrázek 6" descr="450px-Holy_Trinity_Column-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27984" y="476672"/>
            <a:ext cx="4239000" cy="5652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7.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692696"/>
            <a:ext cx="3780000" cy="5044593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Zástupný symbol pro obrázek 3" descr="450px-Holy_Trinity_Column_-_top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692696"/>
            <a:ext cx="3780000" cy="504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08720"/>
            <a:ext cx="7776864" cy="2304255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0000" b="1" i="1" dirty="0" smtClean="0">
                <a:solidFill>
                  <a:srgbClr val="8E2291"/>
                </a:solidFill>
                <a:latin typeface="Times New Roman" pitchFamily="18" charset="0"/>
                <a:cs typeface="Times New Roman" pitchFamily="18" charset="0"/>
              </a:rPr>
              <a:t>BRNO</a:t>
            </a:r>
            <a:endParaRPr lang="cs-CZ" sz="10000" b="1" i="1" dirty="0">
              <a:solidFill>
                <a:srgbClr val="8E229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212976"/>
            <a:ext cx="7776864" cy="242582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5600" b="1" dirty="0" smtClean="0">
                <a:solidFill>
                  <a:srgbClr val="8E2291"/>
                </a:solidFill>
                <a:latin typeface="Times New Roman" pitchFamily="18" charset="0"/>
                <a:cs typeface="Times New Roman" pitchFamily="18" charset="0"/>
              </a:rPr>
              <a:t>VILA TUGENDHAT</a:t>
            </a:r>
          </a:p>
          <a:p>
            <a:r>
              <a:rPr lang="cs-CZ" sz="5600" b="1" dirty="0" smtClean="0">
                <a:solidFill>
                  <a:srgbClr val="8E2291"/>
                </a:solidFill>
                <a:latin typeface="Times New Roman" pitchFamily="18" charset="0"/>
                <a:cs typeface="Times New Roman" pitchFamily="18" charset="0"/>
              </a:rPr>
              <a:t>2001</a:t>
            </a:r>
            <a:endParaRPr lang="cs-CZ" sz="5600" b="1" dirty="0">
              <a:solidFill>
                <a:srgbClr val="8E229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POHLED ZE ZAHRADY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790px-Vila_Tugendhat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543" b="543"/>
          <a:stretch>
            <a:fillRect/>
          </a:stretch>
        </p:blipFill>
        <p:spPr/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800600"/>
            <a:ext cx="7560840" cy="716632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HALA S VÝHLEDEM DO ZAHRADY 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5" descr="Tugendhat_zevnitr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19672" y="620688"/>
            <a:ext cx="5486400" cy="4114800"/>
          </a:xfr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80729"/>
            <a:ext cx="7772400" cy="2376264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0000" b="1" i="1" dirty="0" smtClean="0">
                <a:solidFill>
                  <a:srgbClr val="199E12"/>
                </a:solidFill>
                <a:latin typeface="Times New Roman" pitchFamily="18" charset="0"/>
                <a:cs typeface="Times New Roman" pitchFamily="18" charset="0"/>
              </a:rPr>
              <a:t>TŘEBÍČ</a:t>
            </a:r>
            <a:endParaRPr lang="cs-CZ" sz="10000" b="1" i="1" dirty="0">
              <a:solidFill>
                <a:srgbClr val="199E1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356992"/>
            <a:ext cx="7776864" cy="252028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r>
              <a:rPr lang="cs-CZ" sz="5600" b="1" dirty="0" smtClean="0">
                <a:solidFill>
                  <a:srgbClr val="199E12"/>
                </a:solidFill>
                <a:latin typeface="Times New Roman" pitchFamily="18" charset="0"/>
                <a:cs typeface="Times New Roman" pitchFamily="18" charset="0"/>
              </a:rPr>
              <a:t>ŽIDOVSKÁ ČTVRŤ A BAZILIKA SV.PROKOPA</a:t>
            </a:r>
          </a:p>
          <a:p>
            <a:r>
              <a:rPr lang="cs-CZ" sz="5600" b="1" dirty="0" smtClean="0">
                <a:solidFill>
                  <a:srgbClr val="199E12"/>
                </a:solidFill>
                <a:latin typeface="Times New Roman" pitchFamily="18" charset="0"/>
                <a:cs typeface="Times New Roman" pitchFamily="18" charset="0"/>
              </a:rPr>
              <a:t>2003</a:t>
            </a:r>
            <a:endParaRPr lang="cs-CZ" sz="5600" b="1" dirty="0">
              <a:solidFill>
                <a:srgbClr val="199E1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BAZILIKA SV. PROKOPA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5" descr="688px-Trebic_podklasteri_bazilika_velka_apsida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6928" b="6928"/>
          <a:stretch>
            <a:fillRect/>
          </a:stretch>
        </p:blipFill>
        <p:spPr/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4509120"/>
            <a:ext cx="5804048" cy="1800200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ŽIDOVSKÁ ČTVRŤ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 ZADNÍ SYNAGOGA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5" descr="800px-Trebic_synagoga_357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/>
          <a:stretch>
            <a:fillRect/>
          </a:stretch>
        </p:blipFill>
        <p:spPr/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4800600"/>
            <a:ext cx="6048672" cy="1076672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ŽIDOVSKÁ ČTVRŤ</a:t>
            </a:r>
            <a:br>
              <a:rPr lang="cs-CZ" sz="3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ZADNÍ SYNAGOGA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5" descr="800px-Woman_Gallery_in_Rear_Synagogue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5583" r="5583"/>
          <a:stretch>
            <a:fillRect/>
          </a:stretch>
        </p:blipFill>
        <p:spPr>
          <a:xfrm>
            <a:off x="1835696" y="548680"/>
            <a:ext cx="5486400" cy="4114800"/>
          </a:xfrm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Vyberte správnou odpověď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052736"/>
            <a:ext cx="4474840" cy="547260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1) Kolik památek UNESCO je zapsáno v České republice?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2) Které z uvedených měst nemá památku UNESCO?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3) Ve kterém městě našeho kraje je památka UNESCO?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4) Jak se jmenuje vesnice zapsaná do seznamu UNESCO? 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5) Které z uvedených měst nemá zámek zapsaný do seznamu UNESCO?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004048" y="1052736"/>
            <a:ext cx="3682752" cy="547260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1)  10, 12, 14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12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2) Praha, Olomouc, Plzeň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Plzeň</a:t>
            </a:r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3) Pardubice, Litomyšl, Chrudim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Litomyšl</a:t>
            </a:r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4) Holešov,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Holašovice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, Hanušovice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b="1" i="1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Holašovice</a:t>
            </a:r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5) Kroměříž, Olomouc, Český Krumlov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Olomouc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2" dur="1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892480" cy="547260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WILLIAMS, John.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[online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]. [cit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&lt;http://commons.wikimedia.org/wiki/File:Hola%C5%A1ovice,_Czech_Republic.jpg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Praha:	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BARÁNEK, Daniel.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&lt;http://commons.wikimedia.org/wiki/File:Praha,_Hrad%C4%8Dany,_Hrad_01.jpg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SOKOLJAN.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&lt;http://commons.wikimedia.org/wiki/File:Praha_Old_Town_sq_from_St_Nicholas.JPG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ESTECT.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&lt;http://commons.wikimedia.org/wiki/File:Prague_charles_bridge_kampa.jpg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Telč:	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BARÁNEK, Daniel.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&lt;http://commons.wikimedia.org/wiki/File:Tel%C4%8D,_n%C3%A1m%C4%9Bst%C3%AD_Zachari%C3%A1%C5%A1e_z_Hradce_02.jpg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RICHENZA.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&lt;http://commons.wikimedia.org/wiki/File:Tel%C4%8D_010.jpg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BARÁNEK, Daniel.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&lt;http://commons.wikimedia.org/wiki/File:Tel%C4%8D,_z%C3%A1mek,_zahrada_01.jpg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Český Krumlov: 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RUBEL.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&lt;http://commons.wikimedia.org/wiki/File:Cesky_Krumlov_01.jpg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STRZELECKI,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Jerzy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&lt;http://commons.wikimedia.org/wiki/File:Krumlov06(js).jpg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ASAHIKO.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&lt;http://commons.wikimedia.org/wiki/File:Cesky_Krumlov-Asahiko2.jpg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92696"/>
            <a:ext cx="8445624" cy="590465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Žďár nad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Sázavou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-Zelená Hora: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PRAZAK.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&lt;http://commons.wikimedia.org/wiki/File:Zelen%C3%A1_hora_-_poutn%C3%AD_kostel.jpg?uselang=cs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PRAZAK.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&lt;http://commons.wikimedia.org/wiki/File:Zelen%C3%A1_hora_-_olt%C3%A1%C5%99.jpg?uselang=cs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PROKOPOVÁ, Anna.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&lt;http://cs.wikipedia.org/wiki/Soubor:Church_of_St_John_of_Nepomuk_at_Zelena_aora_CZ.jpg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Kutná Hora: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MIAOW,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Miaow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&lt;http://commons.wikimedia.org/wiki/File:Kutna_Hora_CZ_St_Barbara_Cathedral_front_view_01.JPG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PRAZAK.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&lt;http://commons.wikimedia.org/wiki/File:Kutn%C3%A1_Hora_-_Kamenn%C3%BD_d%C5%AFm.jpg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PRAZAK.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&lt;http://commons.wikimedia.org/wiki/File:Kutn%C3%A1_Hora_-_pr%C5%AF%C4%8Del%C3%AD_Vla%C5%A1sk%C3%A9ho_dvora.jpg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Lednicko-valtický areál: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DILIGENT.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[cit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&lt;http://comons.wikimedia.org/wiki/File:Lednice_castle.jpg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DEZIDOR.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&lt;http://commons.wikimedia.org/wiki/File:Jan%C5%AFv_hrad.jpg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MARZPER.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&lt;http://commons.wikimedia.org/wiki/File:Minaret_in_Lednice_-_se_stromy.JPG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HUHULENIK.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&lt;http://commons.wikimedia.org/wiki/File:Valtice_Castle_(2).jpg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62646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Holašovice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FIALA, Miloš.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&lt;http://commons.wikimedia.org/wiki/File:Hola%C5%A1ovice2.JPG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TUURQ.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&lt;http://commons.wikimedia.org/wiki/File:Hola%C5%A1ovice01.JPG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FIALA, Miloš.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&lt;http://commons.wikimedia.org/wiki/File:Hola%C5%A1ovice4.JPG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Kroměříž:  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MARZPER.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&lt;http://commons.wikimedia.org/w..iki/File:Kromeriz_-_zamek.JPG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MANKA.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8.5.2012]. Dostupný na WWW: 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&lt;http://commons.wikimedia.org/wiki/File:Kv%C4%9Btn%C3%A1_zahrada_v_kv%C4%9Btu.jpg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LURE.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&lt;http://commons.wikimedia.org/wiki/File:Kromeriz_zamok_07.jpg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Litomyšl:  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VAVŘÍK, Martin.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&lt;http://commons.wikimedia.org/wiki/File:Litomysl3.jpg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PODZEMNIK.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&lt;http://commons.wikimedia.org/wiki/File:Litomy%C5%A1l,_slune%C4%8Dn%C3%AD_hodiny_na_z%C3%A1mku.JPG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DVOŘÁKOVÁ, Pavla.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&lt;http://commons.wikimedia.org/wiki/File:Rodn%C3%A1_sv%C4%9Btni%C4%8Dka_Bed%C5%99icha_Smetany.jpg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Olomouc:  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MAŇAS, Michal.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&lt;http://commons.wikimedia.org/wiki/File:Holy_Trinity_Column.jpg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KAMENÍČEK, Jan.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2"/>
              </a:rPr>
              <a:t>&lt;http://commons.wikimedia.org/wiki/File:Holy_Trinity_Column-3.jpg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76672"/>
            <a:ext cx="8301608" cy="5832648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KAMENÍČEK, Jan.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&lt;http://commons.wikimedia.org/wiki/File:Holy_Trinity_Column_-_top.jpg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KAMENÍČEK, Jan.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&lt;http://commons.wikimedia.org/wiki/File:Holy_Trinity_Column-John_Sarkander.jpg</a:t>
            </a:r>
            <a:endParaRPr lang="cs-CZ" sz="1200" dirty="0" smtClean="0"/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Brno:    </a:t>
            </a:r>
          </a:p>
          <a:p>
            <a:pPr>
              <a:buNone/>
            </a:pP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MrHYDE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&lt;http://cs.wikipedia.org/wiki/Soubor:Vila_Tugendhat.jpg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PODZEMNIK.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&lt;http://cs.wikipedia.org/wiki/Soubor:Tugendhat_zevnitr.jpg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   Třebíč: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NOSTRIFIKATOR.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&lt;http://commons.wikimedia.org/wiki/File:Trebic_podklasteri_bazilika_velka_apsida.jpg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KROKODYL.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&lt;http://commons.wikimedia.org/wiki/File:Trebic_synagoga_3571.JPG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FRETTIE.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8.5.2012].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&lt;http://commons.wikimedia.org/wiki/File:Woman_Gallery_in_Rear_Synagogue.jpg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BLAŽKOVÁ, Milena.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11 pokladů Čech a Moravy.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Praha: Albatros, 2002.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8000010879</a:t>
            </a: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1267</TotalTime>
  <Words>1187</Words>
  <Application>Microsoft Office PowerPoint</Application>
  <PresentationFormat>Předvádění na obrazovce (4:3)</PresentationFormat>
  <Paragraphs>222</Paragraphs>
  <Slides>55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55</vt:i4>
      </vt:variant>
    </vt:vector>
  </HeadingPairs>
  <TitlesOfParts>
    <vt:vector size="56" baseType="lpstr">
      <vt:lpstr>Motiv sady Office</vt:lpstr>
      <vt:lpstr>Snímek 1</vt:lpstr>
      <vt:lpstr>PAMÁTKY UNESCO V ČESKÉ REPUBLICE</vt:lpstr>
      <vt:lpstr>UNESCO</vt:lpstr>
      <vt:lpstr>Snímek 4</vt:lpstr>
      <vt:lpstr>PRAHA</vt:lpstr>
      <vt:lpstr>            HRADČANY</vt:lpstr>
      <vt:lpstr>STAROMĚSTSKÉ NÁMĚSTÍ</vt:lpstr>
      <vt:lpstr>       KARLŮV MOST</vt:lpstr>
      <vt:lpstr>ČESKÝ KRUMLOV</vt:lpstr>
      <vt:lpstr>     ČESKÝ KRUMLOV</vt:lpstr>
      <vt:lpstr>     ČESKÝ KRUMLOV                             </vt:lpstr>
      <vt:lpstr>     ČESKÝ KRUMLOV         HRAD A ZÁMEK</vt:lpstr>
      <vt:lpstr>TELČ</vt:lpstr>
      <vt:lpstr>       TELČ - NÁMĚSTÍ</vt:lpstr>
      <vt:lpstr>       TELČ - NÁMĚSTÍ</vt:lpstr>
      <vt:lpstr>   TELČ – ZÁMEK A ZAHRADA</vt:lpstr>
      <vt:lpstr>ŽĎÁR NAD SÁZAVOU</vt:lpstr>
      <vt:lpstr>     KOSTEL SV.JANA       NEPOMUCKÉHO</vt:lpstr>
      <vt:lpstr>  CENTRÁLNÍ CHRÁM             HLAVNÍ OLTÁŘ</vt:lpstr>
      <vt:lpstr>KUTNÁ HORA</vt:lpstr>
      <vt:lpstr>        KUTNÁ HORA   CHRÁM SV. BARBORY</vt:lpstr>
      <vt:lpstr>KUTNÁ HORA     KAMENNÝ                 DŮM</vt:lpstr>
      <vt:lpstr>        KUTNÁ HORA        VLAŠSKÝ DVŮR</vt:lpstr>
      <vt:lpstr>LEDNICKO-VALTICKÝ AREÁL</vt:lpstr>
      <vt:lpstr>     LEDNICE - ZÁMEK</vt:lpstr>
      <vt:lpstr>LEDNICE – JANŮV HRAD</vt:lpstr>
      <vt:lpstr>   LEDNICE -     MINARET</vt:lpstr>
      <vt:lpstr>     VALTICE - ZÁMEK</vt:lpstr>
      <vt:lpstr>HOLAŠOVICE</vt:lpstr>
      <vt:lpstr>SELSKÝ DVŮR - MUZEUM         </vt:lpstr>
      <vt:lpstr>KAPLE SE ZVONIČKOU</vt:lpstr>
      <vt:lpstr>      RYBNÍK NA NÁVSI</vt:lpstr>
      <vt:lpstr>KROMĚŘÍŽ</vt:lpstr>
      <vt:lpstr>  ARCIBISKUPSKÝ ZÁMEK</vt:lpstr>
      <vt:lpstr>     KVĚTNÁ ZAHRADA                ROTUNDA</vt:lpstr>
      <vt:lpstr>  KVĚTNÁ  ZAHRADA-ROTUNDA -     FOUCAULTOVO KYVADLO </vt:lpstr>
      <vt:lpstr>LITOMYŠL</vt:lpstr>
      <vt:lpstr>   LITOMYŠL - ZÁMEK</vt:lpstr>
      <vt:lpstr>  SLUNEČNÍ HODINY                NA NÁDVOŘÍ ZÁMKU</vt:lpstr>
      <vt:lpstr>                  RODNÝ BYT BEDŘICHA SMETANY</vt:lpstr>
      <vt:lpstr>OLOMOUC</vt:lpstr>
      <vt:lpstr>Snímek 42</vt:lpstr>
      <vt:lpstr>Snímek 43</vt:lpstr>
      <vt:lpstr>BRNO</vt:lpstr>
      <vt:lpstr>    POHLED ZE ZAHRADY</vt:lpstr>
      <vt:lpstr>  HALA S VÝHLEDEM DO ZAHRADY  </vt:lpstr>
      <vt:lpstr>TŘEBÍČ</vt:lpstr>
      <vt:lpstr>  BAZILIKA SV. PROKOPA</vt:lpstr>
      <vt:lpstr>ŽIDOVSKÁ ČTVRŤ                   ZADNÍ SYNAGOGA </vt:lpstr>
      <vt:lpstr>ŽIDOVSKÁ ČTVRŤ                 ZADNÍ SYNAGOGA</vt:lpstr>
      <vt:lpstr>Vyberte správnou odpověď:</vt:lpstr>
      <vt:lpstr>Použité zdroje</vt:lpstr>
      <vt:lpstr>Snímek 53</vt:lpstr>
      <vt:lpstr>Snímek 54</vt:lpstr>
      <vt:lpstr>Snímek 55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PAMÁTKY UNESCO</dc:title>
  <dc:creator>Marta</dc:creator>
  <cp:lastModifiedBy>Marta</cp:lastModifiedBy>
  <cp:revision>157</cp:revision>
  <dcterms:created xsi:type="dcterms:W3CDTF">2011-09-22T18:15:23Z</dcterms:created>
  <dcterms:modified xsi:type="dcterms:W3CDTF">2012-05-12T11:36:36Z</dcterms:modified>
</cp:coreProperties>
</file>