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69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783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2475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148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152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905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540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984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20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059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3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8763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0B6CF-F641-4152-B449-F554A4E11AD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851D1-C896-48CF-8936-6D32503A54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585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VY_32_INOVACE_II_2_01_Porozumění a zapamatování čteného textu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01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1379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848872" cy="812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pracují s textem, kterému mají porozumět.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zvládají orientaci v textu, učí se číst s porozuměním.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hlodavec</a:t>
            </a:r>
            <a:r>
              <a:rPr lang="cs-CZ" dirty="0"/>
              <a:t>, myslivec, zajíc, zvíře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list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dostanou pracovní list, napíšou datum a jméno. První úkol je spojit  slova, která k sobě patří a dalším úkolem je odpovědět na otázky, podle kterých </a:t>
            </a:r>
            <a:r>
              <a:rPr lang="cs-CZ" dirty="0" smtClean="0"/>
              <a:t>zjistíme, </a:t>
            </a:r>
            <a:r>
              <a:rPr lang="cs-CZ" dirty="0"/>
              <a:t>zda žáci porozuměli čtenému textu.  Časový limit  10 min, pak žáci odevzdají. </a:t>
            </a:r>
          </a:p>
          <a:p>
            <a:r>
              <a:rPr lang="cs-CZ" dirty="0"/>
              <a:t>Prostřednictvím prezentace upřesníme a zkontrolujeme pracovní list.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7068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0109"/>
            <a:ext cx="5759450" cy="6669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303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05922"/>
            <a:ext cx="3528392" cy="398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733644" y="3488431"/>
            <a:ext cx="2736304" cy="2376264"/>
          </a:xfrm>
          <a:prstGeom prst="wedgeEllipseCallout">
            <a:avLst>
              <a:gd name="adj1" fmla="val -77541"/>
              <a:gd name="adj2" fmla="val -541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Crrrr</a:t>
            </a:r>
            <a:r>
              <a:rPr lang="cs-CZ" sz="4800" dirty="0" smtClean="0"/>
              <a:t>!</a:t>
            </a:r>
            <a:endParaRPr lang="cs-CZ" sz="4800" dirty="0"/>
          </a:p>
        </p:txBody>
      </p:sp>
      <p:sp>
        <p:nvSpPr>
          <p:cNvPr id="3" name="Oválný popisek 2"/>
          <p:cNvSpPr/>
          <p:nvPr/>
        </p:nvSpPr>
        <p:spPr>
          <a:xfrm>
            <a:off x="323528" y="3488431"/>
            <a:ext cx="2736304" cy="2376264"/>
          </a:xfrm>
          <a:prstGeom prst="wedgeEllipseCallout">
            <a:avLst>
              <a:gd name="adj1" fmla="val 69250"/>
              <a:gd name="adj2" fmla="val -686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Haló, škola volá!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566171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6632"/>
            <a:ext cx="4824536" cy="545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755576" y="4077072"/>
            <a:ext cx="6696744" cy="2664296"/>
          </a:xfrm>
          <a:prstGeom prst="wedgeEllipseCallout">
            <a:avLst>
              <a:gd name="adj1" fmla="val 4533"/>
              <a:gd name="adj2" fmla="val -641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Doma jste si za úkol četli článek z čítanky ze strany 41, mě by zajímalo, co jste si zapamatovali!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48383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145788"/>
            <a:ext cx="8064896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SPOJ SE SPRÁVNÝMI SLOVY:</a:t>
            </a:r>
          </a:p>
          <a:p>
            <a:r>
              <a:rPr lang="cs-CZ" sz="3200" dirty="0"/>
              <a:t>OČI						PÍRKO</a:t>
            </a:r>
          </a:p>
          <a:p>
            <a:r>
              <a:rPr lang="cs-CZ" sz="3200" dirty="0"/>
              <a:t>UŠI						SVĚTLA</a:t>
            </a:r>
          </a:p>
          <a:p>
            <a:r>
              <a:rPr lang="cs-CZ" sz="3200" dirty="0"/>
              <a:t>NOHY					SLECHY</a:t>
            </a:r>
          </a:p>
          <a:p>
            <a:r>
              <a:rPr lang="cs-CZ" sz="3200" dirty="0"/>
              <a:t>OCÁSEK				</a:t>
            </a:r>
            <a:r>
              <a:rPr lang="cs-CZ" sz="3200" dirty="0" smtClean="0"/>
              <a:t>	PEKÁČ</a:t>
            </a:r>
            <a:endParaRPr lang="cs-CZ" sz="3200" dirty="0"/>
          </a:p>
          <a:p>
            <a:r>
              <a:rPr lang="cs-CZ" sz="3200" dirty="0"/>
              <a:t>ZAJEČÍ PELECH		</a:t>
            </a:r>
            <a:r>
              <a:rPr lang="cs-CZ" sz="3200" dirty="0" smtClean="0"/>
              <a:t>		BĚHY</a:t>
            </a:r>
            <a:endParaRPr lang="cs-CZ" sz="3200" dirty="0"/>
          </a:p>
        </p:txBody>
      </p:sp>
      <p:pic>
        <p:nvPicPr>
          <p:cNvPr id="4098" name="Picture 2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600200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9382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132856"/>
            <a:ext cx="8064896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SPOJ SE SPRÁVNÝMI SLOVY:</a:t>
            </a:r>
          </a:p>
          <a:p>
            <a:r>
              <a:rPr lang="cs-CZ" sz="3200" dirty="0"/>
              <a:t>OČI						PÍRKO</a:t>
            </a:r>
          </a:p>
          <a:p>
            <a:r>
              <a:rPr lang="cs-CZ" sz="3200" dirty="0"/>
              <a:t>UŠI						SVĚTLA</a:t>
            </a:r>
          </a:p>
          <a:p>
            <a:r>
              <a:rPr lang="cs-CZ" sz="3200" dirty="0"/>
              <a:t>NOHY					SLECHY</a:t>
            </a:r>
          </a:p>
          <a:p>
            <a:r>
              <a:rPr lang="cs-CZ" sz="3200" dirty="0"/>
              <a:t>OCÁSEK				</a:t>
            </a:r>
            <a:r>
              <a:rPr lang="cs-CZ" sz="3200" dirty="0" smtClean="0"/>
              <a:t>	PEKÁČ</a:t>
            </a:r>
            <a:endParaRPr lang="cs-CZ" sz="3200" dirty="0"/>
          </a:p>
          <a:p>
            <a:r>
              <a:rPr lang="cs-CZ" sz="3200" dirty="0"/>
              <a:t>ZAJEČÍ PELECH		</a:t>
            </a:r>
            <a:r>
              <a:rPr lang="cs-CZ" sz="3200" dirty="0" smtClean="0"/>
              <a:t>		BĚHY</a:t>
            </a:r>
            <a:endParaRPr lang="cs-CZ" sz="3200" dirty="0"/>
          </a:p>
        </p:txBody>
      </p:sp>
      <p:pic>
        <p:nvPicPr>
          <p:cNvPr id="3" name="Picture 2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600200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123628" y="3212976"/>
            <a:ext cx="49605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123628" y="3645024"/>
            <a:ext cx="49605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91680" y="4149080"/>
            <a:ext cx="439248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923728" y="3212976"/>
            <a:ext cx="4088432" cy="14041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203848" y="4617132"/>
            <a:ext cx="2808312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ný popisek 14"/>
          <p:cNvSpPr/>
          <p:nvPr/>
        </p:nvSpPr>
        <p:spPr>
          <a:xfrm>
            <a:off x="2383768" y="476672"/>
            <a:ext cx="3168352" cy="1656184"/>
          </a:xfrm>
          <a:prstGeom prst="wedgeEllipseCallout">
            <a:avLst>
              <a:gd name="adj1" fmla="val -70377"/>
              <a:gd name="adj2" fmla="val -497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Takhle je to správně!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46098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260648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Napiš správnou odpověď: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2996952"/>
            <a:ext cx="704423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/>
              <a:t>PROČ JE ZAJÍC </a:t>
            </a:r>
            <a:r>
              <a:rPr lang="cs-CZ" sz="4800" dirty="0" smtClean="0"/>
              <a:t>HLODAVEC?</a:t>
            </a:r>
            <a:endParaRPr lang="cs-CZ" sz="4800" dirty="0"/>
          </a:p>
        </p:txBody>
      </p:sp>
      <p:pic>
        <p:nvPicPr>
          <p:cNvPr id="5122" name="Picture 2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520" y="260648"/>
            <a:ext cx="1600200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5646" y="1275166"/>
            <a:ext cx="1878482" cy="172178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1475656" y="4287835"/>
            <a:ext cx="64807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Protože má hlodavé zuby, které stále dorůstají. 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7452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903649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4800" dirty="0"/>
              <a:t>CO DĚLAJÍ MYSLIVCI NA PODZIM?</a:t>
            </a:r>
          </a:p>
          <a:p>
            <a:r>
              <a:rPr lang="cs-CZ" sz="4800" dirty="0"/>
              <a:t> </a:t>
            </a:r>
          </a:p>
        </p:txBody>
      </p:sp>
      <p:pic>
        <p:nvPicPr>
          <p:cNvPr id="6147" name="Picture 3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344"/>
            <a:ext cx="936104" cy="105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35696" y="3068960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Pořádají hony.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4581128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Co jsou to hony?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78255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CO DĚLAJÍ MYSLIVCI V ZIMĚ?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68407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Starají se, aby zvířata </a:t>
            </a:r>
            <a:r>
              <a:rPr lang="cs-CZ" sz="4800" dirty="0" smtClean="0">
                <a:solidFill>
                  <a:srgbClr val="FF0000"/>
                </a:solidFill>
              </a:rPr>
              <a:t>měla co </a:t>
            </a:r>
            <a:r>
              <a:rPr lang="cs-CZ" sz="4800" dirty="0" smtClean="0">
                <a:solidFill>
                  <a:srgbClr val="FF0000"/>
                </a:solidFill>
              </a:rPr>
              <a:t>jíst. Dávají jim potravu do krmelců.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077072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Co je to krmelec? 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911370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Domeček v lese </a:t>
            </a:r>
            <a:r>
              <a:rPr lang="cs-CZ" sz="4800" dirty="0" smtClean="0">
                <a:solidFill>
                  <a:srgbClr val="FF0000"/>
                </a:solidFill>
              </a:rPr>
              <a:t>                     na </a:t>
            </a:r>
            <a:r>
              <a:rPr lang="cs-CZ" sz="4800" dirty="0" smtClean="0">
                <a:solidFill>
                  <a:srgbClr val="FF0000"/>
                </a:solidFill>
              </a:rPr>
              <a:t>potravu pro zvířata.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7844" y="4044636"/>
            <a:ext cx="2049754" cy="231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7181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492896"/>
            <a:ext cx="511325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sz="2800" dirty="0"/>
              <a:t>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Otevřená galerie Microsoft </a:t>
            </a:r>
            <a:r>
              <a:rPr lang="cs-CZ" sz="2800" dirty="0"/>
              <a:t> </a:t>
            </a:r>
            <a:r>
              <a:rPr lang="cs-CZ" sz="2800" dirty="0" smtClean="0"/>
              <a:t>Office</a:t>
            </a:r>
          </a:p>
          <a:p>
            <a:r>
              <a:rPr lang="cs-CZ" sz="2800" b="1" u="sng" dirty="0">
                <a:hlinkClick r:id="rId2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91187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</TotalTime>
  <Words>174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Valentová</dc:creator>
  <cp:lastModifiedBy>Dum</cp:lastModifiedBy>
  <cp:revision>13</cp:revision>
  <dcterms:created xsi:type="dcterms:W3CDTF">2012-05-12T12:29:44Z</dcterms:created>
  <dcterms:modified xsi:type="dcterms:W3CDTF">2012-07-16T16:20:08Z</dcterms:modified>
</cp:coreProperties>
</file>