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6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0CE7E18-04A4-482B-8100-83274DD8EB4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4319248-A920-4550-8654-155B8A13F256}" type="parTrans" cxnId="{FA9EC345-D2C1-4CD3-988C-A5B7EC87206A}">
      <dgm:prSet/>
      <dgm:spPr/>
      <dgm:t>
        <a:bodyPr/>
        <a:lstStyle/>
        <a:p>
          <a:endParaRPr lang="cs-CZ"/>
        </a:p>
      </dgm:t>
    </dgm:pt>
    <dgm:pt modelId="{88AAF01D-C132-4D9C-87C9-9893808D665E}" type="sibTrans" cxnId="{FA9EC345-D2C1-4CD3-988C-A5B7EC87206A}">
      <dgm:prSet/>
      <dgm:spPr/>
      <dgm:t>
        <a:bodyPr/>
        <a:lstStyle/>
        <a:p>
          <a:endParaRPr lang="cs-CZ"/>
        </a:p>
      </dgm:t>
    </dgm:pt>
    <dgm:pt modelId="{B4259F9A-02E8-4ADC-9C8C-7F951C63F936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6293A30-544E-4DBF-9C23-6D89AA96CFD6}" type="parTrans" cxnId="{DD903048-1226-4BA1-AECC-36B4CE22DA27}">
      <dgm:prSet/>
      <dgm:spPr/>
      <dgm:t>
        <a:bodyPr/>
        <a:lstStyle/>
        <a:p>
          <a:endParaRPr lang="cs-CZ"/>
        </a:p>
      </dgm:t>
    </dgm:pt>
    <dgm:pt modelId="{FF83D20A-4777-4E0F-A396-811D966749D1}" type="sibTrans" cxnId="{DD903048-1226-4BA1-AECC-36B4CE22DA27}">
      <dgm:prSet/>
      <dgm:spPr/>
      <dgm:t>
        <a:bodyPr/>
        <a:lstStyle/>
        <a:p>
          <a:endParaRPr lang="cs-CZ"/>
        </a:p>
      </dgm:t>
    </dgm:pt>
    <dgm:pt modelId="{D33C9FB9-83E6-41C7-AAE4-A4FB1BD19AD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AE43FD7F-A592-4F63-8F3E-6967E73024C1}" type="parTrans" cxnId="{A09DFB58-C081-433A-A86D-1C3837DF7F53}">
      <dgm:prSet/>
      <dgm:spPr/>
      <dgm:t>
        <a:bodyPr/>
        <a:lstStyle/>
        <a:p>
          <a:endParaRPr lang="cs-CZ"/>
        </a:p>
      </dgm:t>
    </dgm:pt>
    <dgm:pt modelId="{8E10162D-3AED-4353-BD92-870BFEB87320}" type="sibTrans" cxnId="{A09DFB58-C081-433A-A86D-1C3837DF7F53}">
      <dgm:prSet/>
      <dgm:spPr/>
      <dgm:t>
        <a:bodyPr/>
        <a:lstStyle/>
        <a:p>
          <a:endParaRPr lang="cs-CZ"/>
        </a:p>
      </dgm:t>
    </dgm:pt>
    <dgm:pt modelId="{0C4616DB-54A1-4EF7-86FF-841BE8BF6F4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 - Praha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A866932-105C-4F08-AD57-B7A23B9CA605}" type="parTrans" cxnId="{532CA9B4-B95F-4670-AB3A-8EA2AD259845}">
      <dgm:prSet/>
      <dgm:spPr/>
      <dgm:t>
        <a:bodyPr/>
        <a:lstStyle/>
        <a:p>
          <a:endParaRPr lang="cs-CZ"/>
        </a:p>
      </dgm:t>
    </dgm:pt>
    <dgm:pt modelId="{A29F4BF8-FA25-4C8C-A447-E4699122A759}" type="sibTrans" cxnId="{532CA9B4-B95F-4670-AB3A-8EA2AD259845}">
      <dgm:prSet/>
      <dgm:spPr/>
      <dgm:t>
        <a:bodyPr/>
        <a:lstStyle/>
        <a:p>
          <a:endParaRPr lang="cs-CZ"/>
        </a:p>
      </dgm:t>
    </dgm:pt>
    <dgm:pt modelId="{E29A7720-1A6F-40B4-9D87-3A1CEF4CC03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2D8B48F3-24E8-448E-98C4-BF6E9C37E2DB}" type="parTrans" cxnId="{9775AEEA-F39A-49BA-A3B7-A860178C1AEE}">
      <dgm:prSet/>
      <dgm:spPr/>
      <dgm:t>
        <a:bodyPr/>
        <a:lstStyle/>
        <a:p>
          <a:endParaRPr lang="cs-CZ"/>
        </a:p>
      </dgm:t>
    </dgm:pt>
    <dgm:pt modelId="{76C009B2-DC6E-4878-8E34-256C53162CD0}" type="sibTrans" cxnId="{9775AEEA-F39A-49BA-A3B7-A860178C1AEE}">
      <dgm:prSet/>
      <dgm:spPr/>
      <dgm:t>
        <a:bodyPr/>
        <a:lstStyle/>
        <a:p>
          <a:endParaRPr lang="cs-CZ"/>
        </a:p>
      </dgm:t>
    </dgm:pt>
    <dgm:pt modelId="{AEF07584-B584-4121-97F8-AE9FE75C3B3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F63C20A-631A-41AA-9E1F-4FA29CD4F56C}" type="parTrans" cxnId="{F2DA1660-5B3E-41D8-B2DB-9C453B04D58D}">
      <dgm:prSet/>
      <dgm:spPr/>
      <dgm:t>
        <a:bodyPr/>
        <a:lstStyle/>
        <a:p>
          <a:endParaRPr lang="cs-CZ"/>
        </a:p>
      </dgm:t>
    </dgm:pt>
    <dgm:pt modelId="{6517E476-7C73-404D-8754-4B02332FEE8C}" type="sibTrans" cxnId="{F2DA1660-5B3E-41D8-B2DB-9C453B04D58D}">
      <dgm:prSet/>
      <dgm:spPr/>
      <dgm:t>
        <a:bodyPr/>
        <a:lstStyle/>
        <a:p>
          <a:endParaRPr lang="cs-CZ"/>
        </a:p>
      </dgm:t>
    </dgm:pt>
    <dgm:pt modelId="{93CAC323-1272-4A1C-A4BF-82F93C797A03}">
      <dgm:prSet custT="1"/>
      <dgm:spPr/>
      <dgm:t>
        <a:bodyPr/>
        <a:lstStyle/>
        <a:p>
          <a:pPr algn="l" rtl="0"/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EE49E1C-F2FA-4C46-8F74-A19F29BCBC97}" type="parTrans" cxnId="{9B5627AF-E7EF-4175-95EC-5BAA78A33E7F}">
      <dgm:prSet/>
      <dgm:spPr/>
      <dgm:t>
        <a:bodyPr/>
        <a:lstStyle/>
        <a:p>
          <a:endParaRPr lang="cs-CZ"/>
        </a:p>
      </dgm:t>
    </dgm:pt>
    <dgm:pt modelId="{E9D62694-EC1A-4BFD-BB72-464D806D738A}" type="sibTrans" cxnId="{9B5627AF-E7EF-4175-95EC-5BAA78A33E7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D0B859C-1007-4C18-990E-3D6D68FC830A}" type="pres">
      <dgm:prSet presAssocID="{E0CE7E18-04A4-482B-8100-83274DD8EB45}" presName="vertSpace2" presStyleLbl="node1" presStyleIdx="0" presStyleCnt="7"/>
      <dgm:spPr/>
    </dgm:pt>
    <dgm:pt modelId="{D0113933-E8E4-477D-AC76-A15C9730E790}" type="pres">
      <dgm:prSet presAssocID="{E0CE7E18-04A4-482B-8100-83274DD8EB45}" presName="circle2" presStyleLbl="node1" presStyleIdx="1" presStyleCnt="7"/>
      <dgm:spPr/>
    </dgm:pt>
    <dgm:pt modelId="{10EF6CAA-998E-46CA-965E-77FBD34D4BFF}" type="pres">
      <dgm:prSet presAssocID="{E0CE7E18-04A4-482B-8100-83274DD8EB45}" presName="rect2" presStyleLbl="alignAcc1" presStyleIdx="1" presStyleCnt="7"/>
      <dgm:spPr/>
      <dgm:t>
        <a:bodyPr/>
        <a:lstStyle/>
        <a:p>
          <a:endParaRPr lang="cs-CZ"/>
        </a:p>
      </dgm:t>
    </dgm:pt>
    <dgm:pt modelId="{C135A2F5-EBE8-4B52-8B07-8EFB5CEE10A2}" type="pres">
      <dgm:prSet presAssocID="{B4259F9A-02E8-4ADC-9C8C-7F951C63F936}" presName="vertSpace3" presStyleLbl="node1" presStyleIdx="1" presStyleCnt="7"/>
      <dgm:spPr/>
    </dgm:pt>
    <dgm:pt modelId="{4480125E-F6EB-498F-BFB0-F6AA9EA0AD36}" type="pres">
      <dgm:prSet presAssocID="{B4259F9A-02E8-4ADC-9C8C-7F951C63F936}" presName="circle3" presStyleLbl="node1" presStyleIdx="2" presStyleCnt="7"/>
      <dgm:spPr/>
    </dgm:pt>
    <dgm:pt modelId="{BF234047-20F1-420B-B2DE-F54900D3C7DD}" type="pres">
      <dgm:prSet presAssocID="{B4259F9A-02E8-4ADC-9C8C-7F951C63F936}" presName="rect3" presStyleLbl="alignAcc1" presStyleIdx="2" presStyleCnt="7"/>
      <dgm:spPr/>
      <dgm:t>
        <a:bodyPr/>
        <a:lstStyle/>
        <a:p>
          <a:endParaRPr lang="cs-CZ"/>
        </a:p>
      </dgm:t>
    </dgm:pt>
    <dgm:pt modelId="{7F5E6B1C-2A34-4ADE-92F1-150E12D98BC4}" type="pres">
      <dgm:prSet presAssocID="{D33C9FB9-83E6-41C7-AAE4-A4FB1BD19ADA}" presName="vertSpace4" presStyleLbl="node1" presStyleIdx="2" presStyleCnt="7"/>
      <dgm:spPr/>
    </dgm:pt>
    <dgm:pt modelId="{B1413853-175E-4326-8892-B9CDCC01865D}" type="pres">
      <dgm:prSet presAssocID="{D33C9FB9-83E6-41C7-AAE4-A4FB1BD19ADA}" presName="circle4" presStyleLbl="node1" presStyleIdx="3" presStyleCnt="7"/>
      <dgm:spPr/>
    </dgm:pt>
    <dgm:pt modelId="{2E60EDE5-29F6-4D6E-BC45-37CF5C81360D}" type="pres">
      <dgm:prSet presAssocID="{D33C9FB9-83E6-41C7-AAE4-A4FB1BD19ADA}" presName="rect4" presStyleLbl="alignAcc1" presStyleIdx="3" presStyleCnt="7"/>
      <dgm:spPr/>
      <dgm:t>
        <a:bodyPr/>
        <a:lstStyle/>
        <a:p>
          <a:endParaRPr lang="cs-CZ"/>
        </a:p>
      </dgm:t>
    </dgm:pt>
    <dgm:pt modelId="{C6B7517D-E070-464F-8C4E-C8B655E772BB}" type="pres">
      <dgm:prSet presAssocID="{0C4616DB-54A1-4EF7-86FF-841BE8BF6F48}" presName="vertSpace5" presStyleLbl="node1" presStyleIdx="3" presStyleCnt="7"/>
      <dgm:spPr/>
    </dgm:pt>
    <dgm:pt modelId="{D5E6E873-F00B-4A18-A663-806013CBEB92}" type="pres">
      <dgm:prSet presAssocID="{0C4616DB-54A1-4EF7-86FF-841BE8BF6F48}" presName="circle5" presStyleLbl="node1" presStyleIdx="4" presStyleCnt="7"/>
      <dgm:spPr/>
    </dgm:pt>
    <dgm:pt modelId="{7A1C7F1F-A053-4757-BF0A-72401A3087E5}" type="pres">
      <dgm:prSet presAssocID="{0C4616DB-54A1-4EF7-86FF-841BE8BF6F48}" presName="rect5" presStyleLbl="alignAcc1" presStyleIdx="4" presStyleCnt="7"/>
      <dgm:spPr/>
      <dgm:t>
        <a:bodyPr/>
        <a:lstStyle/>
        <a:p>
          <a:endParaRPr lang="cs-CZ"/>
        </a:p>
      </dgm:t>
    </dgm:pt>
    <dgm:pt modelId="{F7A92C48-E46C-481F-916B-0653933CBF90}" type="pres">
      <dgm:prSet presAssocID="{E29A7720-1A6F-40B4-9D87-3A1CEF4CC03F}" presName="vertSpace6" presStyleLbl="node1" presStyleIdx="4" presStyleCnt="7"/>
      <dgm:spPr/>
    </dgm:pt>
    <dgm:pt modelId="{F7BAEDEB-CB9F-4E6F-BFD9-9A5775B9BABF}" type="pres">
      <dgm:prSet presAssocID="{E29A7720-1A6F-40B4-9D87-3A1CEF4CC03F}" presName="circle6" presStyleLbl="node1" presStyleIdx="5" presStyleCnt="7"/>
      <dgm:spPr/>
    </dgm:pt>
    <dgm:pt modelId="{30D5726C-5A5A-42F6-AA2D-A4BC78A6D4D1}" type="pres">
      <dgm:prSet presAssocID="{E29A7720-1A6F-40B4-9D87-3A1CEF4CC03F}" presName="rect6" presStyleLbl="alignAcc1" presStyleIdx="5" presStyleCnt="7"/>
      <dgm:spPr/>
      <dgm:t>
        <a:bodyPr/>
        <a:lstStyle/>
        <a:p>
          <a:endParaRPr lang="cs-CZ"/>
        </a:p>
      </dgm:t>
    </dgm:pt>
    <dgm:pt modelId="{1E375FA3-3CD1-4C34-9C39-1A9BCE49C096}" type="pres">
      <dgm:prSet presAssocID="{AEF07584-B584-4121-97F8-AE9FE75C3B3B}" presName="vertSpace7" presStyleLbl="node1" presStyleIdx="5" presStyleCnt="7"/>
      <dgm:spPr/>
    </dgm:pt>
    <dgm:pt modelId="{482EEE2E-5734-4D45-8DA9-1ABE0029D359}" type="pres">
      <dgm:prSet presAssocID="{AEF07584-B584-4121-97F8-AE9FE75C3B3B}" presName="circle7" presStyleLbl="node1" presStyleIdx="6" presStyleCnt="7"/>
      <dgm:spPr/>
    </dgm:pt>
    <dgm:pt modelId="{17B6FDC4-85C8-4AB9-9CF4-B1DE9307C5FC}" type="pres">
      <dgm:prSet presAssocID="{AEF07584-B584-4121-97F8-AE9FE75C3B3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9AF4F5-CB34-4FE5-9B6C-7F856F8C3F28}" type="pres">
      <dgm:prSet presAssocID="{E0CE7E18-04A4-482B-8100-83274DD8EB4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2876B1-0D6B-462F-9597-D9F136874CFA}" type="pres">
      <dgm:prSet presAssocID="{B4259F9A-02E8-4ADC-9C8C-7F951C63F936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0386E8-7388-42F6-BB9C-AB1A520DED30}" type="pres">
      <dgm:prSet presAssocID="{D33C9FB9-83E6-41C7-AAE4-A4FB1BD19ADA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04CB3E-F0A8-4701-B2F4-A79FC63A2C27}" type="pres">
      <dgm:prSet presAssocID="{0C4616DB-54A1-4EF7-86FF-841BE8BF6F48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E31752-F146-4036-81EB-352DA46189F7}" type="pres">
      <dgm:prSet presAssocID="{E29A7720-1A6F-40B4-9D87-3A1CEF4CC03F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73E2E0-0514-4236-AAB0-B8F1799A8AAD}" type="pres">
      <dgm:prSet presAssocID="{AEF07584-B584-4121-97F8-AE9FE75C3B3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5627AF-E7EF-4175-95EC-5BAA78A33E7F}" srcId="{757F3AB3-0718-4624-B441-E567A8F0AB56}" destId="{93CAC323-1272-4A1C-A4BF-82F93C797A03}" srcOrd="7" destOrd="0" parTransId="{DEE49E1C-F2FA-4C46-8F74-A19F29BCBC97}" sibTransId="{E9D62694-EC1A-4BFD-BB72-464D806D738A}"/>
    <dgm:cxn modelId="{A096F3B2-4F7F-4467-9516-4F1634C4530C}" type="presOf" srcId="{E0CE7E18-04A4-482B-8100-83274DD8EB45}" destId="{D69AF4F5-CB34-4FE5-9B6C-7F856F8C3F28}" srcOrd="1" destOrd="0" presId="urn:microsoft.com/office/officeart/2005/8/layout/target3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DE96181F-D808-4749-A255-28F0E5D048F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F846EF-2ED5-4EF8-AB19-F74ECA410CE1}" type="presOf" srcId="{D33C9FB9-83E6-41C7-AAE4-A4FB1BD19ADA}" destId="{200386E8-7388-42F6-BB9C-AB1A520DED30}" srcOrd="1" destOrd="0" presId="urn:microsoft.com/office/officeart/2005/8/layout/target3"/>
    <dgm:cxn modelId="{D75CDD88-2B87-4935-86C9-E0C4EFAEA572}" type="presOf" srcId="{D33C9FB9-83E6-41C7-AAE4-A4FB1BD19ADA}" destId="{2E60EDE5-29F6-4D6E-BC45-37CF5C81360D}" srcOrd="0" destOrd="0" presId="urn:microsoft.com/office/officeart/2005/8/layout/target3"/>
    <dgm:cxn modelId="{E6DC2664-8542-49BF-8D2B-3F874AA182CB}" type="presOf" srcId="{B4259F9A-02E8-4ADC-9C8C-7F951C63F936}" destId="{BF234047-20F1-420B-B2DE-F54900D3C7DD}" srcOrd="0" destOrd="0" presId="urn:microsoft.com/office/officeart/2005/8/layout/target3"/>
    <dgm:cxn modelId="{188EBD98-61C1-4124-A0A8-B7F4AB258FE7}" type="presOf" srcId="{E0CE7E18-04A4-482B-8100-83274DD8EB45}" destId="{10EF6CAA-998E-46CA-965E-77FBD34D4BFF}" srcOrd="0" destOrd="0" presId="urn:microsoft.com/office/officeart/2005/8/layout/target3"/>
    <dgm:cxn modelId="{F2DA1660-5B3E-41D8-B2DB-9C453B04D58D}" srcId="{757F3AB3-0718-4624-B441-E567A8F0AB56}" destId="{AEF07584-B584-4121-97F8-AE9FE75C3B3B}" srcOrd="6" destOrd="0" parTransId="{7F63C20A-631A-41AA-9E1F-4FA29CD4F56C}" sibTransId="{6517E476-7C73-404D-8754-4B02332FEE8C}"/>
    <dgm:cxn modelId="{12F86079-37D8-4A76-A922-62EE34504C0F}" type="presOf" srcId="{0C4616DB-54A1-4EF7-86FF-841BE8BF6F48}" destId="{7A1C7F1F-A053-4757-BF0A-72401A3087E5}" srcOrd="0" destOrd="0" presId="urn:microsoft.com/office/officeart/2005/8/layout/target3"/>
    <dgm:cxn modelId="{9775AEEA-F39A-49BA-A3B7-A860178C1AEE}" srcId="{757F3AB3-0718-4624-B441-E567A8F0AB56}" destId="{E29A7720-1A6F-40B4-9D87-3A1CEF4CC03F}" srcOrd="5" destOrd="0" parTransId="{2D8B48F3-24E8-448E-98C4-BF6E9C37E2DB}" sibTransId="{76C009B2-DC6E-4878-8E34-256C53162CD0}"/>
    <dgm:cxn modelId="{46BBF765-8F9F-44D5-9D94-67B7D3014EAB}" type="presOf" srcId="{0C4616DB-54A1-4EF7-86FF-841BE8BF6F48}" destId="{3804CB3E-F0A8-4701-B2F4-A79FC63A2C27}" srcOrd="1" destOrd="0" presId="urn:microsoft.com/office/officeart/2005/8/layout/target3"/>
    <dgm:cxn modelId="{FA9EC345-D2C1-4CD3-988C-A5B7EC87206A}" srcId="{757F3AB3-0718-4624-B441-E567A8F0AB56}" destId="{E0CE7E18-04A4-482B-8100-83274DD8EB45}" srcOrd="1" destOrd="0" parTransId="{74319248-A920-4550-8654-155B8A13F256}" sibTransId="{88AAF01D-C132-4D9C-87C9-9893808D665E}"/>
    <dgm:cxn modelId="{3A46D012-2EC4-4029-AA42-8336EC6E8E3C}" type="presOf" srcId="{AEF07584-B584-4121-97F8-AE9FE75C3B3B}" destId="{D273E2E0-0514-4236-AAB0-B8F1799A8AAD}" srcOrd="1" destOrd="0" presId="urn:microsoft.com/office/officeart/2005/8/layout/target3"/>
    <dgm:cxn modelId="{98748790-9484-4DD5-82D0-3C2309334B5E}" type="presOf" srcId="{E29A7720-1A6F-40B4-9D87-3A1CEF4CC03F}" destId="{30D5726C-5A5A-42F6-AA2D-A4BC78A6D4D1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DD903048-1226-4BA1-AECC-36B4CE22DA27}" srcId="{757F3AB3-0718-4624-B441-E567A8F0AB56}" destId="{B4259F9A-02E8-4ADC-9C8C-7F951C63F936}" srcOrd="2" destOrd="0" parTransId="{76293A30-544E-4DBF-9C23-6D89AA96CFD6}" sibTransId="{FF83D20A-4777-4E0F-A396-811D966749D1}"/>
    <dgm:cxn modelId="{75B22330-E401-43CF-B10D-FC33F10D6C98}" type="presOf" srcId="{D1D4F407-5343-4D3F-B5B9-D407B03CAEB4}" destId="{AED2198E-93D5-4001-81B4-73124B309672}" srcOrd="1" destOrd="0" presId="urn:microsoft.com/office/officeart/2005/8/layout/target3"/>
    <dgm:cxn modelId="{532CA9B4-B95F-4670-AB3A-8EA2AD259845}" srcId="{757F3AB3-0718-4624-B441-E567A8F0AB56}" destId="{0C4616DB-54A1-4EF7-86FF-841BE8BF6F48}" srcOrd="4" destOrd="0" parTransId="{7A866932-105C-4F08-AD57-B7A23B9CA605}" sibTransId="{A29F4BF8-FA25-4C8C-A447-E4699122A759}"/>
    <dgm:cxn modelId="{2F92EB1E-216C-4DDD-9858-EC60EE7EBC70}" type="presOf" srcId="{E29A7720-1A6F-40B4-9D87-3A1CEF4CC03F}" destId="{DFE31752-F146-4036-81EB-352DA46189F7}" srcOrd="1" destOrd="0" presId="urn:microsoft.com/office/officeart/2005/8/layout/target3"/>
    <dgm:cxn modelId="{A09DFB58-C081-433A-A86D-1C3837DF7F53}" srcId="{757F3AB3-0718-4624-B441-E567A8F0AB56}" destId="{D33C9FB9-83E6-41C7-AAE4-A4FB1BD19ADA}" srcOrd="3" destOrd="0" parTransId="{AE43FD7F-A592-4F63-8F3E-6967E73024C1}" sibTransId="{8E10162D-3AED-4353-BD92-870BFEB87320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43BD38A8-8B3E-46C3-A8B4-A2CCAB24370F}" type="presOf" srcId="{B4259F9A-02E8-4ADC-9C8C-7F951C63F936}" destId="{2A2876B1-0D6B-462F-9597-D9F136874CFA}" srcOrd="1" destOrd="0" presId="urn:microsoft.com/office/officeart/2005/8/layout/target3"/>
    <dgm:cxn modelId="{38CA7011-5A27-429B-B0CB-09236729364C}" type="presOf" srcId="{D1D4F407-5343-4D3F-B5B9-D407B03CAEB4}" destId="{D005CE8C-CC26-4C3E-AC11-E15060ECD759}" srcOrd="0" destOrd="0" presId="urn:microsoft.com/office/officeart/2005/8/layout/target3"/>
    <dgm:cxn modelId="{D7275035-7534-400F-A2ED-1E35AF6B38C1}" type="presOf" srcId="{AEF07584-B584-4121-97F8-AE9FE75C3B3B}" destId="{17B6FDC4-85C8-4AB9-9CF4-B1DE9307C5FC}" srcOrd="0" destOrd="0" presId="urn:microsoft.com/office/officeart/2005/8/layout/target3"/>
    <dgm:cxn modelId="{62F72D35-02A2-4563-9A50-FB6173A36D03}" type="presParOf" srcId="{333A1088-737F-45CB-B68E-254E46348037}" destId="{F5ABB229-8D3B-4694-996A-96F23CF14429}" srcOrd="0" destOrd="0" presId="urn:microsoft.com/office/officeart/2005/8/layout/target3"/>
    <dgm:cxn modelId="{6BB3F8DD-E1DE-40B5-8B96-42423268F74F}" type="presParOf" srcId="{333A1088-737F-45CB-B68E-254E46348037}" destId="{F41139FD-01EE-4571-8B17-4FB00FC51163}" srcOrd="1" destOrd="0" presId="urn:microsoft.com/office/officeart/2005/8/layout/target3"/>
    <dgm:cxn modelId="{02CAD791-2BEF-4A08-B653-382E5DC7DD79}" type="presParOf" srcId="{333A1088-737F-45CB-B68E-254E46348037}" destId="{D005CE8C-CC26-4C3E-AC11-E15060ECD759}" srcOrd="2" destOrd="0" presId="urn:microsoft.com/office/officeart/2005/8/layout/target3"/>
    <dgm:cxn modelId="{B981E704-FB7F-488D-8CDC-F59ADD00B156}" type="presParOf" srcId="{333A1088-737F-45CB-B68E-254E46348037}" destId="{8D0B859C-1007-4C18-990E-3D6D68FC830A}" srcOrd="3" destOrd="0" presId="urn:microsoft.com/office/officeart/2005/8/layout/target3"/>
    <dgm:cxn modelId="{9560582F-3F44-4DF2-B7D3-AA8C72BF6064}" type="presParOf" srcId="{333A1088-737F-45CB-B68E-254E46348037}" destId="{D0113933-E8E4-477D-AC76-A15C9730E790}" srcOrd="4" destOrd="0" presId="urn:microsoft.com/office/officeart/2005/8/layout/target3"/>
    <dgm:cxn modelId="{EF6C9D2F-3CF4-49CD-9FA3-FBD7C450A7FB}" type="presParOf" srcId="{333A1088-737F-45CB-B68E-254E46348037}" destId="{10EF6CAA-998E-46CA-965E-77FBD34D4BFF}" srcOrd="5" destOrd="0" presId="urn:microsoft.com/office/officeart/2005/8/layout/target3"/>
    <dgm:cxn modelId="{A8DEBE01-C847-473E-B8FA-8EE7608215DC}" type="presParOf" srcId="{333A1088-737F-45CB-B68E-254E46348037}" destId="{C135A2F5-EBE8-4B52-8B07-8EFB5CEE10A2}" srcOrd="6" destOrd="0" presId="urn:microsoft.com/office/officeart/2005/8/layout/target3"/>
    <dgm:cxn modelId="{5A5B7EAF-4E86-48F6-8A02-952AC31552C6}" type="presParOf" srcId="{333A1088-737F-45CB-B68E-254E46348037}" destId="{4480125E-F6EB-498F-BFB0-F6AA9EA0AD36}" srcOrd="7" destOrd="0" presId="urn:microsoft.com/office/officeart/2005/8/layout/target3"/>
    <dgm:cxn modelId="{1140532A-5304-4F0C-8E2D-CAC8A770DA61}" type="presParOf" srcId="{333A1088-737F-45CB-B68E-254E46348037}" destId="{BF234047-20F1-420B-B2DE-F54900D3C7DD}" srcOrd="8" destOrd="0" presId="urn:microsoft.com/office/officeart/2005/8/layout/target3"/>
    <dgm:cxn modelId="{AEA350CC-82DB-4A12-A272-3E6011A6DFC0}" type="presParOf" srcId="{333A1088-737F-45CB-B68E-254E46348037}" destId="{7F5E6B1C-2A34-4ADE-92F1-150E12D98BC4}" srcOrd="9" destOrd="0" presId="urn:microsoft.com/office/officeart/2005/8/layout/target3"/>
    <dgm:cxn modelId="{29FFA2AD-B54B-4026-9300-47CCA6961D61}" type="presParOf" srcId="{333A1088-737F-45CB-B68E-254E46348037}" destId="{B1413853-175E-4326-8892-B9CDCC01865D}" srcOrd="10" destOrd="0" presId="urn:microsoft.com/office/officeart/2005/8/layout/target3"/>
    <dgm:cxn modelId="{D0C5BA3B-37AA-4F20-B99D-DEC862160A44}" type="presParOf" srcId="{333A1088-737F-45CB-B68E-254E46348037}" destId="{2E60EDE5-29F6-4D6E-BC45-37CF5C81360D}" srcOrd="11" destOrd="0" presId="urn:microsoft.com/office/officeart/2005/8/layout/target3"/>
    <dgm:cxn modelId="{EC760578-6ABE-4839-BE10-5DA69D365789}" type="presParOf" srcId="{333A1088-737F-45CB-B68E-254E46348037}" destId="{C6B7517D-E070-464F-8C4E-C8B655E772BB}" srcOrd="12" destOrd="0" presId="urn:microsoft.com/office/officeart/2005/8/layout/target3"/>
    <dgm:cxn modelId="{12E3712E-E8A3-41BB-8FF6-F21618524CA1}" type="presParOf" srcId="{333A1088-737F-45CB-B68E-254E46348037}" destId="{D5E6E873-F00B-4A18-A663-806013CBEB92}" srcOrd="13" destOrd="0" presId="urn:microsoft.com/office/officeart/2005/8/layout/target3"/>
    <dgm:cxn modelId="{BACDB2E8-5650-418A-B438-863742592C80}" type="presParOf" srcId="{333A1088-737F-45CB-B68E-254E46348037}" destId="{7A1C7F1F-A053-4757-BF0A-72401A3087E5}" srcOrd="14" destOrd="0" presId="urn:microsoft.com/office/officeart/2005/8/layout/target3"/>
    <dgm:cxn modelId="{CB140307-E78A-48E2-AD95-40C1549A8BAA}" type="presParOf" srcId="{333A1088-737F-45CB-B68E-254E46348037}" destId="{F7A92C48-E46C-481F-916B-0653933CBF90}" srcOrd="15" destOrd="0" presId="urn:microsoft.com/office/officeart/2005/8/layout/target3"/>
    <dgm:cxn modelId="{3F6E5CD1-116F-4931-B57C-086E67499C58}" type="presParOf" srcId="{333A1088-737F-45CB-B68E-254E46348037}" destId="{F7BAEDEB-CB9F-4E6F-BFD9-9A5775B9BABF}" srcOrd="16" destOrd="0" presId="urn:microsoft.com/office/officeart/2005/8/layout/target3"/>
    <dgm:cxn modelId="{DA552BCE-2C37-480B-B938-C3DC3308102A}" type="presParOf" srcId="{333A1088-737F-45CB-B68E-254E46348037}" destId="{30D5726C-5A5A-42F6-AA2D-A4BC78A6D4D1}" srcOrd="17" destOrd="0" presId="urn:microsoft.com/office/officeart/2005/8/layout/target3"/>
    <dgm:cxn modelId="{46BA634B-AD8F-4EE9-BD42-097E10D97E88}" type="presParOf" srcId="{333A1088-737F-45CB-B68E-254E46348037}" destId="{1E375FA3-3CD1-4C34-9C39-1A9BCE49C096}" srcOrd="18" destOrd="0" presId="urn:microsoft.com/office/officeart/2005/8/layout/target3"/>
    <dgm:cxn modelId="{1B721D35-487C-4964-BBC1-B8E9A6DC9795}" type="presParOf" srcId="{333A1088-737F-45CB-B68E-254E46348037}" destId="{482EEE2E-5734-4D45-8DA9-1ABE0029D359}" srcOrd="19" destOrd="0" presId="urn:microsoft.com/office/officeart/2005/8/layout/target3"/>
    <dgm:cxn modelId="{B8A872D1-4C7A-4E47-B2E4-DB599472B972}" type="presParOf" srcId="{333A1088-737F-45CB-B68E-254E46348037}" destId="{17B6FDC4-85C8-4AB9-9CF4-B1DE9307C5FC}" srcOrd="20" destOrd="0" presId="urn:microsoft.com/office/officeart/2005/8/layout/target3"/>
    <dgm:cxn modelId="{9244027D-B41C-4C58-AE8B-58F5F7AA69C5}" type="presParOf" srcId="{333A1088-737F-45CB-B68E-254E46348037}" destId="{AED2198E-93D5-4001-81B4-73124B309672}" srcOrd="21" destOrd="0" presId="urn:microsoft.com/office/officeart/2005/8/layout/target3"/>
    <dgm:cxn modelId="{FD620CFF-771B-4E7A-BB73-830D0482EB5A}" type="presParOf" srcId="{333A1088-737F-45CB-B68E-254E46348037}" destId="{D69AF4F5-CB34-4FE5-9B6C-7F856F8C3F28}" srcOrd="22" destOrd="0" presId="urn:microsoft.com/office/officeart/2005/8/layout/target3"/>
    <dgm:cxn modelId="{97746467-057B-4400-8D4B-735485789293}" type="presParOf" srcId="{333A1088-737F-45CB-B68E-254E46348037}" destId="{2A2876B1-0D6B-462F-9597-D9F136874CFA}" srcOrd="23" destOrd="0" presId="urn:microsoft.com/office/officeart/2005/8/layout/target3"/>
    <dgm:cxn modelId="{EA8C9F0D-269B-4248-B725-FDD6DD9A38E8}" type="presParOf" srcId="{333A1088-737F-45CB-B68E-254E46348037}" destId="{200386E8-7388-42F6-BB9C-AB1A520DED30}" srcOrd="24" destOrd="0" presId="urn:microsoft.com/office/officeart/2005/8/layout/target3"/>
    <dgm:cxn modelId="{EA77CBD8-9635-49A1-BA22-2FE397BA9F31}" type="presParOf" srcId="{333A1088-737F-45CB-B68E-254E46348037}" destId="{3804CB3E-F0A8-4701-B2F4-A79FC63A2C27}" srcOrd="25" destOrd="0" presId="urn:microsoft.com/office/officeart/2005/8/layout/target3"/>
    <dgm:cxn modelId="{BA6975D6-76D5-4872-AD3E-147B9CBE206B}" type="presParOf" srcId="{333A1088-737F-45CB-B68E-254E46348037}" destId="{DFE31752-F146-4036-81EB-352DA46189F7}" srcOrd="26" destOrd="0" presId="urn:microsoft.com/office/officeart/2005/8/layout/target3"/>
    <dgm:cxn modelId="{F88ADA3D-174D-4C91-8F81-174288A5E8F6}" type="presParOf" srcId="{333A1088-737F-45CB-B68E-254E46348037}" destId="{D273E2E0-0514-4236-AAB0-B8F1799A8AA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64295" cy="26642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16433" y="0"/>
          <a:ext cx="6440252" cy="26642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16433" y="0"/>
        <a:ext cx="6440252" cy="266429"/>
      </dsp:txXfrm>
    </dsp:sp>
    <dsp:sp modelId="{D0113933-E8E4-477D-AC76-A15C9730E790}">
      <dsp:nvSpPr>
        <dsp:cNvPr id="0" name=""/>
        <dsp:cNvSpPr/>
      </dsp:nvSpPr>
      <dsp:spPr>
        <a:xfrm>
          <a:off x="199822" y="266429"/>
          <a:ext cx="2264651" cy="226465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0EF6CAA-998E-46CA-965E-77FBD34D4BFF}">
      <dsp:nvSpPr>
        <dsp:cNvPr id="0" name=""/>
        <dsp:cNvSpPr/>
      </dsp:nvSpPr>
      <dsp:spPr>
        <a:xfrm>
          <a:off x="1332147" y="266429"/>
          <a:ext cx="6440252" cy="22646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266429"/>
        <a:ext cx="6440252" cy="266429"/>
      </dsp:txXfrm>
    </dsp:sp>
    <dsp:sp modelId="{4480125E-F6EB-498F-BFB0-F6AA9EA0AD36}">
      <dsp:nvSpPr>
        <dsp:cNvPr id="0" name=""/>
        <dsp:cNvSpPr/>
      </dsp:nvSpPr>
      <dsp:spPr>
        <a:xfrm>
          <a:off x="399644" y="532858"/>
          <a:ext cx="1865007" cy="18650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234047-20F1-420B-B2DE-F54900D3C7DD}">
      <dsp:nvSpPr>
        <dsp:cNvPr id="0" name=""/>
        <dsp:cNvSpPr/>
      </dsp:nvSpPr>
      <dsp:spPr>
        <a:xfrm>
          <a:off x="1332147" y="532858"/>
          <a:ext cx="6440252" cy="18650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532858"/>
        <a:ext cx="6440252" cy="266429"/>
      </dsp:txXfrm>
    </dsp:sp>
    <dsp:sp modelId="{B1413853-175E-4326-8892-B9CDCC01865D}">
      <dsp:nvSpPr>
        <dsp:cNvPr id="0" name=""/>
        <dsp:cNvSpPr/>
      </dsp:nvSpPr>
      <dsp:spPr>
        <a:xfrm>
          <a:off x="599466" y="799287"/>
          <a:ext cx="1465363" cy="14653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E60EDE5-29F6-4D6E-BC45-37CF5C81360D}">
      <dsp:nvSpPr>
        <dsp:cNvPr id="0" name=""/>
        <dsp:cNvSpPr/>
      </dsp:nvSpPr>
      <dsp:spPr>
        <a:xfrm>
          <a:off x="1332147" y="799287"/>
          <a:ext cx="6440252" cy="14653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799287"/>
        <a:ext cx="6440252" cy="266431"/>
      </dsp:txXfrm>
    </dsp:sp>
    <dsp:sp modelId="{D5E6E873-F00B-4A18-A663-806013CBEB92}">
      <dsp:nvSpPr>
        <dsp:cNvPr id="0" name=""/>
        <dsp:cNvSpPr/>
      </dsp:nvSpPr>
      <dsp:spPr>
        <a:xfrm>
          <a:off x="799289" y="1065719"/>
          <a:ext cx="1065717" cy="106571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1C7F1F-A053-4757-BF0A-72401A3087E5}">
      <dsp:nvSpPr>
        <dsp:cNvPr id="0" name=""/>
        <dsp:cNvSpPr/>
      </dsp:nvSpPr>
      <dsp:spPr>
        <a:xfrm>
          <a:off x="1332147" y="1065719"/>
          <a:ext cx="6440252" cy="106571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 - Praha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1065719"/>
        <a:ext cx="6440252" cy="266429"/>
      </dsp:txXfrm>
    </dsp:sp>
    <dsp:sp modelId="{F7BAEDEB-CB9F-4E6F-BFD9-9A5775B9BABF}">
      <dsp:nvSpPr>
        <dsp:cNvPr id="0" name=""/>
        <dsp:cNvSpPr/>
      </dsp:nvSpPr>
      <dsp:spPr>
        <a:xfrm>
          <a:off x="999111" y="1332148"/>
          <a:ext cx="666073" cy="6660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0D5726C-5A5A-42F6-AA2D-A4BC78A6D4D1}">
      <dsp:nvSpPr>
        <dsp:cNvPr id="0" name=""/>
        <dsp:cNvSpPr/>
      </dsp:nvSpPr>
      <dsp:spPr>
        <a:xfrm>
          <a:off x="1332147" y="1332148"/>
          <a:ext cx="6440252" cy="6660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1332148"/>
        <a:ext cx="6440252" cy="266429"/>
      </dsp:txXfrm>
    </dsp:sp>
    <dsp:sp modelId="{482EEE2E-5734-4D45-8DA9-1ABE0029D359}">
      <dsp:nvSpPr>
        <dsp:cNvPr id="0" name=""/>
        <dsp:cNvSpPr/>
      </dsp:nvSpPr>
      <dsp:spPr>
        <a:xfrm>
          <a:off x="1198933" y="1598577"/>
          <a:ext cx="266429" cy="2664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B6FDC4-85C8-4AB9-9CF4-B1DE9307C5FC}">
      <dsp:nvSpPr>
        <dsp:cNvPr id="0" name=""/>
        <dsp:cNvSpPr/>
      </dsp:nvSpPr>
      <dsp:spPr>
        <a:xfrm>
          <a:off x="1332147" y="1598577"/>
          <a:ext cx="6440252" cy="2664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332147" y="1598577"/>
        <a:ext cx="6440252" cy="2664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EEA21-BF6F-465C-9E69-6772F38BB9C3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9E7603-DF55-4550-87EB-841A6BF993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A9575-4C05-45A4-BFD5-236A9405F3F0}" type="datetimeFigureOut">
              <a:rPr lang="cs-CZ" smtClean="0"/>
              <a:pPr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AFB7B8-F2AC-49CB-8D13-5F8A0B43C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rah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azsky_orloj_celkovy_pohled.jpg" TargetMode="External"/><Relationship Id="rId13" Type="http://schemas.openxmlformats.org/officeDocument/2006/relationships/hyperlink" Target="http://commons.wikimedia.org/wiki/File:Vysehrad_Kapitulni_chram_sv._Petra_a_Pavla.jpg" TargetMode="External"/><Relationship Id="rId3" Type="http://schemas.openxmlformats.org/officeDocument/2006/relationships/hyperlink" Target="http://www.pamatky-unesco.cz/category/pamatky-v-cr/praha" TargetMode="External"/><Relationship Id="rId7" Type="http://schemas.openxmlformats.org/officeDocument/2006/relationships/hyperlink" Target="http://commons.wikimedia.org/wiki/File:Prague_old_town_square_panorama.jpg" TargetMode="External"/><Relationship Id="rId12" Type="http://schemas.openxmlformats.org/officeDocument/2006/relationships/hyperlink" Target="http://commons.wikimedia.org/wiki/File:Vy%C5%A1ehrad-rotunda.jpg" TargetMode="External"/><Relationship Id="rId2" Type="http://schemas.openxmlformats.org/officeDocument/2006/relationships/hyperlink" Target="http://commons.wikimedia.org/wiki/File:Pra%C5%BEsk%C3%BD_hra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ague_-_Zlata_ulicka.jpg" TargetMode="External"/><Relationship Id="rId11" Type="http://schemas.openxmlformats.org/officeDocument/2006/relationships/hyperlink" Target="http://commons.wikimedia.org/wiki/File:Prag_Wenzelsplatz_Wenzelsdenkmal_Nationalmuseum_bei_Nacht.jpg" TargetMode="External"/><Relationship Id="rId5" Type="http://schemas.openxmlformats.org/officeDocument/2006/relationships/hyperlink" Target="http://commons.wikimedia.org/wiki/File:Prague_saint_vitus.jpg" TargetMode="External"/><Relationship Id="rId10" Type="http://schemas.openxmlformats.org/officeDocument/2006/relationships/hyperlink" Target="http://commons.wikimedia.org/wiki/File:Praha_2005-09-20_n%C3%A1rodn%C3%AD_divadlo-02.jpg" TargetMode="External"/><Relationship Id="rId4" Type="http://schemas.openxmlformats.org/officeDocument/2006/relationships/hyperlink" Target="http://commons.wikimedia.org/wiki/File:Bazilika_Svat%C3%A9ho_Ji%C5%99%C3%AD_-_vstup.jpg" TargetMode="External"/><Relationship Id="rId9" Type="http://schemas.openxmlformats.org/officeDocument/2006/relationships/hyperlink" Target="http://commons.wikimedia.org/wiki/File:Prague_charles_bridge_kamp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83568" y="1484784"/>
          <a:ext cx="7772400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899592" y="4221088"/>
            <a:ext cx="248337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  Metodický list / anotace: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043608" y="4509120"/>
            <a:ext cx="7776864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použít ve 4. a 5. ročníku k bližšímu seznámení s jednotlivými památkami, které jsou zapsané do seznamu UNESCO 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si zapisují  důležité informace a  mohou přidat další vlastní poznatky. Ti žáci, kteří některou zobrazenou část Prahy navštívili, mohou spolužákům o svých zážitcích vypravovat.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Na závěr prezentace je uveden krátký test, ve kterém si žáci mohou prověřit své vědomosti.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i při probírání učiva o hlavním městě České republiky v prvouce 3.ročníku  nebo při opakování učiva o památkách UNESCO.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352928" cy="326779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endParaRPr lang="cs-CZ" sz="10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61048"/>
            <a:ext cx="8208912" cy="23762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9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9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8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52928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historické centrum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Prahy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bylo zapsáno do seznamu UNESCO v roce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1992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do historického centra patří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Hradčany, Malá Strana, Staré Město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Josefovem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(část bývalého Židovského Města),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Nové Město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Vyšehrad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v historickém centru se nachází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1322 památkových objektů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435280" cy="52174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nejznámější památky: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Pražský hrad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největší hradní komplex,    součástí je např. katedrála sv. Víta, Zlatá ulička, bazilika sv. Jiří a věž Daliborka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Karlův most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spojuje Staré Město s Malou Stranou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Staroměstské náměstí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Staroměstská radnice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s orlojem, Týnský chrám, pomník Mistra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J.Husa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Vyšehrad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bazilika sv. Petra a Pavla, rotunda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sv. Martina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01208"/>
            <a:ext cx="5486400" cy="87099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PRAŽSKÝ HRAD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Prague_charles_bridge_kamp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31640" y="5157192"/>
            <a:ext cx="6264696" cy="115212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PRAŽSKÝ HRAD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BAZILIKA SV. JIŘÍ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rázek 7" descr="800px-Prague_charles_bridge_kamp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Prague_saint_vitu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8250" r="8250"/>
          <a:stretch>
            <a:fillRect/>
          </a:stretch>
        </p:blipFill>
        <p:spPr>
          <a:xfrm>
            <a:off x="1763688" y="54868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941168"/>
            <a:ext cx="5486400" cy="1231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PRAŽSKÝ HRAD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CHRÁM SV. VÍTA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Prague_-_Zlata_ulick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908720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5229200"/>
            <a:ext cx="7128792" cy="1152128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PRAŽSKÝ HRAD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   ZLATÁ ULIČKA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Prague_old_town_square_panoram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417" r="417"/>
          <a:stretch>
            <a:fillRect/>
          </a:stretch>
        </p:blipFill>
        <p:spPr>
          <a:xfrm>
            <a:off x="1835696" y="836712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19672" y="5367338"/>
            <a:ext cx="5976664" cy="8048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STAROMĚSTSKÉ NÁMĚSTÍ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0" y="3284984"/>
            <a:ext cx="3816424" cy="28872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STAROMĚSTSKÁ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RADNICE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ORLOJ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Zástupný symbol pro obrázek 8" descr="320px-Prazsky_orloj_celkovy_pohled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332656"/>
            <a:ext cx="3204000" cy="59974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KARLŮV MOST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Prague_charles_bridge_kamp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083" r="5083"/>
          <a:stretch>
            <a:fillRect/>
          </a:stretch>
        </p:blipFill>
        <p:spPr>
          <a:xfrm>
            <a:off x="1763688" y="908720"/>
            <a:ext cx="5486400" cy="41148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31640" y="5085184"/>
            <a:ext cx="6624736" cy="12961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NOVÉ MĚSTO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       NÁRODNÍ DIVADLO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rázek 6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800px-Prag_Wenzelsplatz_Wenzelsdenkmal_Nationalmuseum_bei_Nach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620688"/>
            <a:ext cx="5486400" cy="41148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4869160"/>
            <a:ext cx="8136904" cy="130304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VÁCLAVSKÉ NÁMĚSTÍ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SOCHA SV. VÁCLAVA, NÁRODNÍ MUZEUM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548680"/>
            <a:ext cx="4114800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32040" y="3645024"/>
            <a:ext cx="3816424" cy="252717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VYŠEHRAD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ROTUNDA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SV. MARTINA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450px-Vysehrad_Kapitulni_chram_sv__Petra_a_Pavl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476672"/>
            <a:ext cx="4356000" cy="580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32040" y="3356992"/>
            <a:ext cx="3744416" cy="28152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VYŠEHRAD</a:t>
            </a: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CHRÁM SV.    </a:t>
            </a: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PETRA A PAVLA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70609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435280" cy="554461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Které části Prahy patří do historického centra? 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Hradčany, Malá Strana, Staré Město, Nové Město, Vyšehrad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2) Kde můžete vidět Zlatou uličku?</a:t>
            </a:r>
          </a:p>
          <a:p>
            <a:pPr marL="457200" indent="-45720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na Pražském hradě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3) Co si můžete prohlédnout na Staroměstském náměstí?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Staroměstskou radnici s orlojem, pomník Mistra Jana Husa,</a:t>
            </a:r>
          </a:p>
          <a:p>
            <a:pPr marL="457200" indent="-45720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Týnský chrám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4) Které části Prahy spojuje Karlův most?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Staré Město a Malou Stranu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Kde stojí nejznámější socha sv. Václava?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na Václavském náměstí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 Ve které části Prahy můžete najít Národní divadlo?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Nové Město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BEKÁRKOVÁ, Anna.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&lt;http://commons.wikimedia.org/wiki/File:Pra%C5%BEsk%C3%BD_hrad.JPG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&lt;http://commons.wikimedia.org/wiki/File:Bazilika_Svat%C3%A9ho_Ji%C5%99%C3%AD_-_vstup.jpg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ESTEC.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&lt;http://commons.wikimedia.org/wiki/File:Prague_saint_vitus.jpg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MAROS.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&lt;http://commons.wikimedia.org/wiki/File:Prague_-_Zlata_ulicka.jpg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ESTEC.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&lt;http://commons.wikimedia.org/wiki/File:Prague_old_town_square_panorama.jpg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JKLAMO.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&lt;http://commons.wikimedia.org/wiki/File:Prazsky_orloj_celkovy_pohled.jpg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ESTEC.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&lt;http://commons.wikimedia.org/wiki/File:Prague_charles_bridge_kampa.jpg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PADDY.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[online], [cit. 5.4.2012].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&lt;http://commons.wikimedia.org/wiki/File:Praha_2005-09-20_n%C3%A1rodn%C3%AD_divadlo-02.jpg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PRAEFCKE,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Andreas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&lt;http://commons.wikimedia.org/wiki/File:Prag_Wenzelsplatz_Wenzelsdenkmal_Nationalmuseum_bei_Nacht.jpg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&lt;http://commons.wikimedia.org/wiki/File:Vy%C5%A1ehrad-rotunda.jpg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LUDEK.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 [online]. [cit. 5.4.2012].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3"/>
              </a:rPr>
              <a:t>&lt;http://commons.wikimedia.org/wiki/File:Vysehrad_Kapitulni_chram_sv._Petra_a_Pavla.jpg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8000010879. s.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163 – 244.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542</Words>
  <Application>Microsoft Office PowerPoint</Application>
  <PresentationFormat>Předvádění na obrazovce (4:3)</PresentationFormat>
  <Paragraphs>92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PAMÁTKY UNESCO</vt:lpstr>
      <vt:lpstr>PRAHA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37</cp:revision>
  <dcterms:created xsi:type="dcterms:W3CDTF">2012-01-03T15:59:36Z</dcterms:created>
  <dcterms:modified xsi:type="dcterms:W3CDTF">2012-05-18T04:25:41Z</dcterms:modified>
</cp:coreProperties>
</file>