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15" autoAdjust="0"/>
    <p:restoredTop sz="94582" autoAdjust="0"/>
  </p:normalViewPr>
  <p:slideViewPr>
    <p:cSldViewPr>
      <p:cViewPr varScale="1">
        <p:scale>
          <a:sx n="63" d="100"/>
          <a:sy n="63" d="100"/>
        </p:scale>
        <p:origin x="-14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B96DEA5-44A6-4825-8ADE-A54626C9531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049C6A2-6954-482A-8AB5-A56669F279DC}" type="parTrans" cxnId="{2AECA715-B142-47C1-9D5F-32E681B11D6D}">
      <dgm:prSet/>
      <dgm:spPr/>
    </dgm:pt>
    <dgm:pt modelId="{47E19AC0-A830-4B53-848B-43ADF9175876}" type="sibTrans" cxnId="{2AECA715-B142-47C1-9D5F-32E681B11D6D}">
      <dgm:prSet/>
      <dgm:spPr/>
    </dgm:pt>
    <dgm:pt modelId="{C1C8DB5C-A304-4FAC-9CBF-5C3C6A6B12F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A12FF02E-7EC0-4C26-80BD-8AC749A8AAC2}" type="parTrans" cxnId="{471DED36-6E5E-4F31-BEDC-ABEC2E66BC80}">
      <dgm:prSet/>
      <dgm:spPr/>
    </dgm:pt>
    <dgm:pt modelId="{231FC823-F343-4875-96A9-6EF2EE8A4B08}" type="sibTrans" cxnId="{471DED36-6E5E-4F31-BEDC-ABEC2E66BC80}">
      <dgm:prSet/>
      <dgm:spPr/>
    </dgm:pt>
    <dgm:pt modelId="{C348FDFF-E4BB-450D-A45D-F5F10D25E79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a 5.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E9C7FB5-814F-4B44-9096-7B14C2171F24}" type="parTrans" cxnId="{BFB40920-7B31-438A-B7FE-1E4D0CC85CAF}">
      <dgm:prSet/>
      <dgm:spPr/>
    </dgm:pt>
    <dgm:pt modelId="{CDCAAA80-FA8B-4C3C-858B-7E7664C3ABCF}" type="sibTrans" cxnId="{BFB40920-7B31-438A-B7FE-1E4D0CC85CAF}">
      <dgm:prSet/>
      <dgm:spPr/>
    </dgm:pt>
    <dgm:pt modelId="{9AC12A38-A3B8-4339-BA62-D82889B054D0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Památky UNESCO - Český Krumlov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01510AD-3BF7-4200-90F6-620E172BDBA5}" type="parTrans" cxnId="{A5E4849A-8E56-4113-818D-1240822F927B}">
      <dgm:prSet/>
      <dgm:spPr/>
    </dgm:pt>
    <dgm:pt modelId="{0818532A-533A-4D3A-AC78-72C2A6CEA6BF}" type="sibTrans" cxnId="{A5E4849A-8E56-4113-818D-1240822F927B}">
      <dgm:prSet/>
      <dgm:spPr/>
    </dgm:pt>
    <dgm:pt modelId="{8099235F-8E81-42E1-809D-80EB9DE89BF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3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81DC3CC-BCDB-4CA7-8DA6-CE523F066118}" type="parTrans" cxnId="{A0C48966-5EA3-47C1-967C-41D3892EAE76}">
      <dgm:prSet/>
      <dgm:spPr/>
    </dgm:pt>
    <dgm:pt modelId="{348F1AF3-B7E3-4A77-B2E6-68FF0537C0E3}" type="sibTrans" cxnId="{A0C48966-5EA3-47C1-967C-41D3892EAE76}">
      <dgm:prSet/>
      <dgm:spPr/>
    </dgm:pt>
    <dgm:pt modelId="{ACF3AC98-E146-4307-B92D-4E8C845208A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11B5644-8089-4C17-AAE2-F94526E64416}" type="parTrans" cxnId="{0BD74D95-45DB-4F41-9937-5A6926275A29}">
      <dgm:prSet/>
      <dgm:spPr/>
    </dgm:pt>
    <dgm:pt modelId="{F5B1B55A-B346-42FD-98DF-F5A674E41862}" type="sibTrans" cxnId="{0BD74D95-45DB-4F41-9937-5A6926275A29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B4249490-1E7B-492F-AF51-7F99FE3A0EEA}" type="pres">
      <dgm:prSet presAssocID="{AB96DEA5-44A6-4825-8ADE-A54626C9531D}" presName="vertSpace2" presStyleLbl="node1" presStyleIdx="0" presStyleCnt="7"/>
      <dgm:spPr/>
    </dgm:pt>
    <dgm:pt modelId="{7686F9F5-B866-4286-8DDF-A1C985F2BFD1}" type="pres">
      <dgm:prSet presAssocID="{AB96DEA5-44A6-4825-8ADE-A54626C9531D}" presName="circle2" presStyleLbl="node1" presStyleIdx="1" presStyleCnt="7"/>
      <dgm:spPr/>
    </dgm:pt>
    <dgm:pt modelId="{71E37554-99E1-4D9A-BEA6-7AF3AABF43A1}" type="pres">
      <dgm:prSet presAssocID="{AB96DEA5-44A6-4825-8ADE-A54626C9531D}" presName="rect2" presStyleLbl="alignAcc1" presStyleIdx="1" presStyleCnt="7"/>
      <dgm:spPr/>
      <dgm:t>
        <a:bodyPr/>
        <a:lstStyle/>
        <a:p>
          <a:endParaRPr lang="cs-CZ"/>
        </a:p>
      </dgm:t>
    </dgm:pt>
    <dgm:pt modelId="{69B24A71-18C5-4DA8-9717-5D01F4375038}" type="pres">
      <dgm:prSet presAssocID="{C1C8DB5C-A304-4FAC-9CBF-5C3C6A6B12FD}" presName="vertSpace3" presStyleLbl="node1" presStyleIdx="1" presStyleCnt="7"/>
      <dgm:spPr/>
    </dgm:pt>
    <dgm:pt modelId="{7DBEFDB7-4EC3-4717-9663-F086DA5CE18B}" type="pres">
      <dgm:prSet presAssocID="{C1C8DB5C-A304-4FAC-9CBF-5C3C6A6B12FD}" presName="circle3" presStyleLbl="node1" presStyleIdx="2" presStyleCnt="7"/>
      <dgm:spPr/>
    </dgm:pt>
    <dgm:pt modelId="{328BE1F0-9F93-4CD0-B4F1-428C39C12FF9}" type="pres">
      <dgm:prSet presAssocID="{C1C8DB5C-A304-4FAC-9CBF-5C3C6A6B12FD}" presName="rect3" presStyleLbl="alignAcc1" presStyleIdx="2" presStyleCnt="7"/>
      <dgm:spPr/>
      <dgm:t>
        <a:bodyPr/>
        <a:lstStyle/>
        <a:p>
          <a:endParaRPr lang="cs-CZ"/>
        </a:p>
      </dgm:t>
    </dgm:pt>
    <dgm:pt modelId="{1E387950-9ECB-4ADA-8400-5DA8134E1EA9}" type="pres">
      <dgm:prSet presAssocID="{C348FDFF-E4BB-450D-A45D-F5F10D25E79C}" presName="vertSpace4" presStyleLbl="node1" presStyleIdx="2" presStyleCnt="7"/>
      <dgm:spPr/>
    </dgm:pt>
    <dgm:pt modelId="{2DB905DE-C483-42C0-A3AA-04A015C4371A}" type="pres">
      <dgm:prSet presAssocID="{C348FDFF-E4BB-450D-A45D-F5F10D25E79C}" presName="circle4" presStyleLbl="node1" presStyleIdx="3" presStyleCnt="7"/>
      <dgm:spPr/>
    </dgm:pt>
    <dgm:pt modelId="{BD2EF494-2F64-409B-AD99-F44C18E3BF33}" type="pres">
      <dgm:prSet presAssocID="{C348FDFF-E4BB-450D-A45D-F5F10D25E79C}" presName="rect4" presStyleLbl="alignAcc1" presStyleIdx="3" presStyleCnt="7"/>
      <dgm:spPr/>
      <dgm:t>
        <a:bodyPr/>
        <a:lstStyle/>
        <a:p>
          <a:endParaRPr lang="cs-CZ"/>
        </a:p>
      </dgm:t>
    </dgm:pt>
    <dgm:pt modelId="{7C74628C-20AE-4831-9928-E97BD80B7DF6}" type="pres">
      <dgm:prSet presAssocID="{9AC12A38-A3B8-4339-BA62-D82889B054D0}" presName="vertSpace5" presStyleLbl="node1" presStyleIdx="3" presStyleCnt="7"/>
      <dgm:spPr/>
    </dgm:pt>
    <dgm:pt modelId="{EBB517E0-A787-43EE-A745-66AE7A41B857}" type="pres">
      <dgm:prSet presAssocID="{9AC12A38-A3B8-4339-BA62-D82889B054D0}" presName="circle5" presStyleLbl="node1" presStyleIdx="4" presStyleCnt="7"/>
      <dgm:spPr/>
    </dgm:pt>
    <dgm:pt modelId="{48B12E67-FF0A-4080-B1A2-EBDD0436FB00}" type="pres">
      <dgm:prSet presAssocID="{9AC12A38-A3B8-4339-BA62-D82889B054D0}" presName="rect5" presStyleLbl="alignAcc1" presStyleIdx="4" presStyleCnt="7"/>
      <dgm:spPr/>
      <dgm:t>
        <a:bodyPr/>
        <a:lstStyle/>
        <a:p>
          <a:endParaRPr lang="cs-CZ"/>
        </a:p>
      </dgm:t>
    </dgm:pt>
    <dgm:pt modelId="{FDB95B2F-451D-49EA-857E-F63A5D1EC143}" type="pres">
      <dgm:prSet presAssocID="{8099235F-8E81-42E1-809D-80EB9DE89BFB}" presName="vertSpace6" presStyleLbl="node1" presStyleIdx="4" presStyleCnt="7"/>
      <dgm:spPr/>
    </dgm:pt>
    <dgm:pt modelId="{5BC9CDEA-2796-40D7-A15D-B12F155DCF2B}" type="pres">
      <dgm:prSet presAssocID="{8099235F-8E81-42E1-809D-80EB9DE89BFB}" presName="circle6" presStyleLbl="node1" presStyleIdx="5" presStyleCnt="7"/>
      <dgm:spPr/>
    </dgm:pt>
    <dgm:pt modelId="{183E9514-2F05-4BBF-BFC6-B1B599967A18}" type="pres">
      <dgm:prSet presAssocID="{8099235F-8E81-42E1-809D-80EB9DE89BFB}" presName="rect6" presStyleLbl="alignAcc1" presStyleIdx="5" presStyleCnt="7"/>
      <dgm:spPr/>
      <dgm:t>
        <a:bodyPr/>
        <a:lstStyle/>
        <a:p>
          <a:endParaRPr lang="cs-CZ"/>
        </a:p>
      </dgm:t>
    </dgm:pt>
    <dgm:pt modelId="{B2B74805-E714-46B7-A072-1985A9E49188}" type="pres">
      <dgm:prSet presAssocID="{ACF3AC98-E146-4307-B92D-4E8C845208A1}" presName="vertSpace7" presStyleLbl="node1" presStyleIdx="5" presStyleCnt="7"/>
      <dgm:spPr/>
    </dgm:pt>
    <dgm:pt modelId="{525E067A-CCD1-4C25-8144-45777C9C1E5D}" type="pres">
      <dgm:prSet presAssocID="{ACF3AC98-E146-4307-B92D-4E8C845208A1}" presName="circle7" presStyleLbl="node1" presStyleIdx="6" presStyleCnt="7"/>
      <dgm:spPr/>
    </dgm:pt>
    <dgm:pt modelId="{84F46F3F-808A-400F-A5BC-D21E588F6E67}" type="pres">
      <dgm:prSet presAssocID="{ACF3AC98-E146-4307-B92D-4E8C845208A1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675D19-93CE-4A08-8E3E-0736016E4D2E}" type="pres">
      <dgm:prSet presAssocID="{AB96DEA5-44A6-4825-8ADE-A54626C9531D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F27BD-9462-4AEB-9B03-002FB4ED6D51}" type="pres">
      <dgm:prSet presAssocID="{C1C8DB5C-A304-4FAC-9CBF-5C3C6A6B12FD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F070F3-BBB5-43FE-87CD-2D0E0BE2AF95}" type="pres">
      <dgm:prSet presAssocID="{C348FDFF-E4BB-450D-A45D-F5F10D25E79C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4827DD-8F27-489A-98CF-AC4CEA06993B}" type="pres">
      <dgm:prSet presAssocID="{9AC12A38-A3B8-4339-BA62-D82889B054D0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F41959-EAA9-40E3-A10E-6757F0B08B18}" type="pres">
      <dgm:prSet presAssocID="{8099235F-8E81-42E1-809D-80EB9DE89BF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A56DEB-95EB-4F69-AEAD-7A83508D58F1}" type="pres">
      <dgm:prSet presAssocID="{ACF3AC98-E146-4307-B92D-4E8C845208A1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E4849A-8E56-4113-818D-1240822F927B}" srcId="{757F3AB3-0718-4624-B441-E567A8F0AB56}" destId="{9AC12A38-A3B8-4339-BA62-D82889B054D0}" srcOrd="4" destOrd="0" parTransId="{C01510AD-3BF7-4200-90F6-620E172BDBA5}" sibTransId="{0818532A-533A-4D3A-AC78-72C2A6CEA6BF}"/>
    <dgm:cxn modelId="{0F8463D7-9910-446B-8033-D7600E4B63E2}" type="presOf" srcId="{AB96DEA5-44A6-4825-8ADE-A54626C9531D}" destId="{71E37554-99E1-4D9A-BEA6-7AF3AABF43A1}" srcOrd="0" destOrd="0" presId="urn:microsoft.com/office/officeart/2005/8/layout/target3"/>
    <dgm:cxn modelId="{5C5537D0-9126-4CF6-92FB-29792EDE2A91}" type="presOf" srcId="{C1C8DB5C-A304-4FAC-9CBF-5C3C6A6B12FD}" destId="{328BE1F0-9F93-4CD0-B4F1-428C39C12FF9}" srcOrd="0" destOrd="0" presId="urn:microsoft.com/office/officeart/2005/8/layout/target3"/>
    <dgm:cxn modelId="{BD576F1B-3B33-46B6-83F2-6D60A209F95F}" type="presOf" srcId="{ACF3AC98-E146-4307-B92D-4E8C845208A1}" destId="{84F46F3F-808A-400F-A5BC-D21E588F6E67}" srcOrd="0" destOrd="0" presId="urn:microsoft.com/office/officeart/2005/8/layout/target3"/>
    <dgm:cxn modelId="{8A942E14-8FBB-4EFB-9B90-0F583E99F763}" type="presOf" srcId="{C348FDFF-E4BB-450D-A45D-F5F10D25E79C}" destId="{BD2EF494-2F64-409B-AD99-F44C18E3BF33}" srcOrd="0" destOrd="0" presId="urn:microsoft.com/office/officeart/2005/8/layout/target3"/>
    <dgm:cxn modelId="{BFB40920-7B31-438A-B7FE-1E4D0CC85CAF}" srcId="{757F3AB3-0718-4624-B441-E567A8F0AB56}" destId="{C348FDFF-E4BB-450D-A45D-F5F10D25E79C}" srcOrd="3" destOrd="0" parTransId="{BE9C7FB5-814F-4B44-9096-7B14C2171F24}" sibTransId="{CDCAAA80-FA8B-4C3C-858B-7E7664C3ABCF}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CA9A9F5A-03C0-406C-8DE7-3659F1592DD8}" type="presOf" srcId="{9AC12A38-A3B8-4339-BA62-D82889B054D0}" destId="{DE4827DD-8F27-489A-98CF-AC4CEA06993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F45EB9B-4FBD-494D-9680-C04F11B36F1F}" type="presOf" srcId="{C348FDFF-E4BB-450D-A45D-F5F10D25E79C}" destId="{C1F070F3-BBB5-43FE-87CD-2D0E0BE2AF95}" srcOrd="1" destOrd="0" presId="urn:microsoft.com/office/officeart/2005/8/layout/target3"/>
    <dgm:cxn modelId="{AEABCBF7-88F6-4689-94B7-39E8932F7843}" type="presOf" srcId="{AB96DEA5-44A6-4825-8ADE-A54626C9531D}" destId="{8D675D19-93CE-4A08-8E3E-0736016E4D2E}" srcOrd="1" destOrd="0" presId="urn:microsoft.com/office/officeart/2005/8/layout/target3"/>
    <dgm:cxn modelId="{04FBB1D1-CAB5-4530-B625-B1C749236B15}" type="presOf" srcId="{8099235F-8E81-42E1-809D-80EB9DE89BFB}" destId="{CFF41959-EAA9-40E3-A10E-6757F0B08B18}" srcOrd="1" destOrd="0" presId="urn:microsoft.com/office/officeart/2005/8/layout/target3"/>
    <dgm:cxn modelId="{20CF92A5-652E-463B-AC9F-2B599B609DB6}" type="presOf" srcId="{C1C8DB5C-A304-4FAC-9CBF-5C3C6A6B12FD}" destId="{D30F27BD-9462-4AEB-9B03-002FB4ED6D51}" srcOrd="1" destOrd="0" presId="urn:microsoft.com/office/officeart/2005/8/layout/target3"/>
    <dgm:cxn modelId="{0BD74D95-45DB-4F41-9937-5A6926275A29}" srcId="{757F3AB3-0718-4624-B441-E567A8F0AB56}" destId="{ACF3AC98-E146-4307-B92D-4E8C845208A1}" srcOrd="6" destOrd="0" parTransId="{B11B5644-8089-4C17-AAE2-F94526E64416}" sibTransId="{F5B1B55A-B346-42FD-98DF-F5A674E41862}"/>
    <dgm:cxn modelId="{F171EF2A-AF29-41FB-BF66-4E6BA8DC27BA}" type="presOf" srcId="{8099235F-8E81-42E1-809D-80EB9DE89BFB}" destId="{183E9514-2F05-4BBF-BFC6-B1B599967A18}" srcOrd="0" destOrd="0" presId="urn:microsoft.com/office/officeart/2005/8/layout/target3"/>
    <dgm:cxn modelId="{07251950-ED48-4648-A641-085DEA5BF7FA}" type="presOf" srcId="{ACF3AC98-E146-4307-B92D-4E8C845208A1}" destId="{FCA56DEB-95EB-4F69-AEAD-7A83508D58F1}" srcOrd="1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2AECA715-B142-47C1-9D5F-32E681B11D6D}" srcId="{757F3AB3-0718-4624-B441-E567A8F0AB56}" destId="{AB96DEA5-44A6-4825-8ADE-A54626C9531D}" srcOrd="1" destOrd="0" parTransId="{7049C6A2-6954-482A-8AB5-A56669F279DC}" sibTransId="{47E19AC0-A830-4B53-848B-43ADF9175876}"/>
    <dgm:cxn modelId="{A0C48966-5EA3-47C1-967C-41D3892EAE76}" srcId="{757F3AB3-0718-4624-B441-E567A8F0AB56}" destId="{8099235F-8E81-42E1-809D-80EB9DE89BFB}" srcOrd="5" destOrd="0" parTransId="{381DC3CC-BCDB-4CA7-8DA6-CE523F066118}" sibTransId="{348F1AF3-B7E3-4A77-B2E6-68FF0537C0E3}"/>
    <dgm:cxn modelId="{10194DE1-40EA-4BA4-B444-8B77746ECF76}" type="presOf" srcId="{D1D4F407-5343-4D3F-B5B9-D407B03CAEB4}" destId="{D005CE8C-CC26-4C3E-AC11-E15060ECD759}" srcOrd="0" destOrd="0" presId="urn:microsoft.com/office/officeart/2005/8/layout/target3"/>
    <dgm:cxn modelId="{9313344B-5C78-47E4-8FD0-B0B4E410DBB4}" type="presOf" srcId="{9AC12A38-A3B8-4339-BA62-D82889B054D0}" destId="{48B12E67-FF0A-4080-B1A2-EBDD0436FB00}" srcOrd="0" destOrd="0" presId="urn:microsoft.com/office/officeart/2005/8/layout/target3"/>
    <dgm:cxn modelId="{EF4A4204-EF32-460D-A079-FC7E1F524CA6}" type="presOf" srcId="{D1D4F407-5343-4D3F-B5B9-D407B03CAEB4}" destId="{AED2198E-93D5-4001-81B4-73124B309672}" srcOrd="1" destOrd="0" presId="urn:microsoft.com/office/officeart/2005/8/layout/target3"/>
    <dgm:cxn modelId="{26EED85F-17DF-4A92-8BD5-D5C3E4FB6C97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471DED36-6E5E-4F31-BEDC-ABEC2E66BC80}" srcId="{757F3AB3-0718-4624-B441-E567A8F0AB56}" destId="{C1C8DB5C-A304-4FAC-9CBF-5C3C6A6B12FD}" srcOrd="2" destOrd="0" parTransId="{A12FF02E-7EC0-4C26-80BD-8AC749A8AAC2}" sibTransId="{231FC823-F343-4875-96A9-6EF2EE8A4B08}"/>
    <dgm:cxn modelId="{C897092E-65C4-4F98-8196-2873CC1C0854}" type="presParOf" srcId="{333A1088-737F-45CB-B68E-254E46348037}" destId="{F5ABB229-8D3B-4694-996A-96F23CF14429}" srcOrd="0" destOrd="0" presId="urn:microsoft.com/office/officeart/2005/8/layout/target3"/>
    <dgm:cxn modelId="{00FF2DBE-E6AB-478A-B9A3-2EEF69E44FA3}" type="presParOf" srcId="{333A1088-737F-45CB-B68E-254E46348037}" destId="{F41139FD-01EE-4571-8B17-4FB00FC51163}" srcOrd="1" destOrd="0" presId="urn:microsoft.com/office/officeart/2005/8/layout/target3"/>
    <dgm:cxn modelId="{3633C506-C269-4218-A14A-BF99FBA116C9}" type="presParOf" srcId="{333A1088-737F-45CB-B68E-254E46348037}" destId="{D005CE8C-CC26-4C3E-AC11-E15060ECD759}" srcOrd="2" destOrd="0" presId="urn:microsoft.com/office/officeart/2005/8/layout/target3"/>
    <dgm:cxn modelId="{4DFAD248-C1EB-4DB3-9BC2-5E2C8B6C468D}" type="presParOf" srcId="{333A1088-737F-45CB-B68E-254E46348037}" destId="{B4249490-1E7B-492F-AF51-7F99FE3A0EEA}" srcOrd="3" destOrd="0" presId="urn:microsoft.com/office/officeart/2005/8/layout/target3"/>
    <dgm:cxn modelId="{F3A187C5-9FCF-4F27-A36B-84911DA7C61E}" type="presParOf" srcId="{333A1088-737F-45CB-B68E-254E46348037}" destId="{7686F9F5-B866-4286-8DDF-A1C985F2BFD1}" srcOrd="4" destOrd="0" presId="urn:microsoft.com/office/officeart/2005/8/layout/target3"/>
    <dgm:cxn modelId="{25E995A0-931B-4576-B656-5B3DF14B4CAF}" type="presParOf" srcId="{333A1088-737F-45CB-B68E-254E46348037}" destId="{71E37554-99E1-4D9A-BEA6-7AF3AABF43A1}" srcOrd="5" destOrd="0" presId="urn:microsoft.com/office/officeart/2005/8/layout/target3"/>
    <dgm:cxn modelId="{ABCC42E1-2100-4AEA-8BEE-354E3C7EF370}" type="presParOf" srcId="{333A1088-737F-45CB-B68E-254E46348037}" destId="{69B24A71-18C5-4DA8-9717-5D01F4375038}" srcOrd="6" destOrd="0" presId="urn:microsoft.com/office/officeart/2005/8/layout/target3"/>
    <dgm:cxn modelId="{8ED9C2DD-9F71-44A1-A0A5-F53457FB41F7}" type="presParOf" srcId="{333A1088-737F-45CB-B68E-254E46348037}" destId="{7DBEFDB7-4EC3-4717-9663-F086DA5CE18B}" srcOrd="7" destOrd="0" presId="urn:microsoft.com/office/officeart/2005/8/layout/target3"/>
    <dgm:cxn modelId="{BBD61E38-DE01-4F83-B8BF-CA30DBF36EFC}" type="presParOf" srcId="{333A1088-737F-45CB-B68E-254E46348037}" destId="{328BE1F0-9F93-4CD0-B4F1-428C39C12FF9}" srcOrd="8" destOrd="0" presId="urn:microsoft.com/office/officeart/2005/8/layout/target3"/>
    <dgm:cxn modelId="{C912F5BD-5866-48D6-A041-9EAFA257D4C8}" type="presParOf" srcId="{333A1088-737F-45CB-B68E-254E46348037}" destId="{1E387950-9ECB-4ADA-8400-5DA8134E1EA9}" srcOrd="9" destOrd="0" presId="urn:microsoft.com/office/officeart/2005/8/layout/target3"/>
    <dgm:cxn modelId="{A00FA4D3-A7BE-446C-9820-D9F396A49BDE}" type="presParOf" srcId="{333A1088-737F-45CB-B68E-254E46348037}" destId="{2DB905DE-C483-42C0-A3AA-04A015C4371A}" srcOrd="10" destOrd="0" presId="urn:microsoft.com/office/officeart/2005/8/layout/target3"/>
    <dgm:cxn modelId="{ABCE8D00-460B-427F-9835-B055B094A214}" type="presParOf" srcId="{333A1088-737F-45CB-B68E-254E46348037}" destId="{BD2EF494-2F64-409B-AD99-F44C18E3BF33}" srcOrd="11" destOrd="0" presId="urn:microsoft.com/office/officeart/2005/8/layout/target3"/>
    <dgm:cxn modelId="{FCFBF199-F308-4077-903A-C0231FCDFABA}" type="presParOf" srcId="{333A1088-737F-45CB-B68E-254E46348037}" destId="{7C74628C-20AE-4831-9928-E97BD80B7DF6}" srcOrd="12" destOrd="0" presId="urn:microsoft.com/office/officeart/2005/8/layout/target3"/>
    <dgm:cxn modelId="{1D3626E0-5F20-459B-B1C0-403FD276821E}" type="presParOf" srcId="{333A1088-737F-45CB-B68E-254E46348037}" destId="{EBB517E0-A787-43EE-A745-66AE7A41B857}" srcOrd="13" destOrd="0" presId="urn:microsoft.com/office/officeart/2005/8/layout/target3"/>
    <dgm:cxn modelId="{19019729-64DB-44B1-9CF2-BB5B92185823}" type="presParOf" srcId="{333A1088-737F-45CB-B68E-254E46348037}" destId="{48B12E67-FF0A-4080-B1A2-EBDD0436FB00}" srcOrd="14" destOrd="0" presId="urn:microsoft.com/office/officeart/2005/8/layout/target3"/>
    <dgm:cxn modelId="{CB7C808A-4342-4C7D-8D9C-662A32C0EB51}" type="presParOf" srcId="{333A1088-737F-45CB-B68E-254E46348037}" destId="{FDB95B2F-451D-49EA-857E-F63A5D1EC143}" srcOrd="15" destOrd="0" presId="urn:microsoft.com/office/officeart/2005/8/layout/target3"/>
    <dgm:cxn modelId="{07EF1695-2F75-450A-80E0-065720BDAB8C}" type="presParOf" srcId="{333A1088-737F-45CB-B68E-254E46348037}" destId="{5BC9CDEA-2796-40D7-A15D-B12F155DCF2B}" srcOrd="16" destOrd="0" presId="urn:microsoft.com/office/officeart/2005/8/layout/target3"/>
    <dgm:cxn modelId="{58671D17-0E26-4465-B0F7-79B6E0603D14}" type="presParOf" srcId="{333A1088-737F-45CB-B68E-254E46348037}" destId="{183E9514-2F05-4BBF-BFC6-B1B599967A18}" srcOrd="17" destOrd="0" presId="urn:microsoft.com/office/officeart/2005/8/layout/target3"/>
    <dgm:cxn modelId="{8333AAC1-55C0-4CD2-BFDE-28AC60733DF4}" type="presParOf" srcId="{333A1088-737F-45CB-B68E-254E46348037}" destId="{B2B74805-E714-46B7-A072-1985A9E49188}" srcOrd="18" destOrd="0" presId="urn:microsoft.com/office/officeart/2005/8/layout/target3"/>
    <dgm:cxn modelId="{966CAB91-F094-4186-B9AE-A543A2CA30DC}" type="presParOf" srcId="{333A1088-737F-45CB-B68E-254E46348037}" destId="{525E067A-CCD1-4C25-8144-45777C9C1E5D}" srcOrd="19" destOrd="0" presId="urn:microsoft.com/office/officeart/2005/8/layout/target3"/>
    <dgm:cxn modelId="{5ACF0047-1E89-4306-8588-90C50600679F}" type="presParOf" srcId="{333A1088-737F-45CB-B68E-254E46348037}" destId="{84F46F3F-808A-400F-A5BC-D21E588F6E67}" srcOrd="20" destOrd="0" presId="urn:microsoft.com/office/officeart/2005/8/layout/target3"/>
    <dgm:cxn modelId="{313EACCD-1841-4DC7-BB77-3CF0B5445DAA}" type="presParOf" srcId="{333A1088-737F-45CB-B68E-254E46348037}" destId="{AED2198E-93D5-4001-81B4-73124B309672}" srcOrd="21" destOrd="0" presId="urn:microsoft.com/office/officeart/2005/8/layout/target3"/>
    <dgm:cxn modelId="{E7B8E552-E310-4FA3-99E4-865B45B259BC}" type="presParOf" srcId="{333A1088-737F-45CB-B68E-254E46348037}" destId="{8D675D19-93CE-4A08-8E3E-0736016E4D2E}" srcOrd="22" destOrd="0" presId="urn:microsoft.com/office/officeart/2005/8/layout/target3"/>
    <dgm:cxn modelId="{D9D722FC-46A4-47FE-929B-83876B3AAE78}" type="presParOf" srcId="{333A1088-737F-45CB-B68E-254E46348037}" destId="{D30F27BD-9462-4AEB-9B03-002FB4ED6D51}" srcOrd="23" destOrd="0" presId="urn:microsoft.com/office/officeart/2005/8/layout/target3"/>
    <dgm:cxn modelId="{596CAB60-663A-47B6-8312-DE99E93CFA4D}" type="presParOf" srcId="{333A1088-737F-45CB-B68E-254E46348037}" destId="{C1F070F3-BBB5-43FE-87CD-2D0E0BE2AF95}" srcOrd="24" destOrd="0" presId="urn:microsoft.com/office/officeart/2005/8/layout/target3"/>
    <dgm:cxn modelId="{0A47A446-47E9-4A55-BEDA-D00428F26E79}" type="presParOf" srcId="{333A1088-737F-45CB-B68E-254E46348037}" destId="{DE4827DD-8F27-489A-98CF-AC4CEA06993B}" srcOrd="25" destOrd="0" presId="urn:microsoft.com/office/officeart/2005/8/layout/target3"/>
    <dgm:cxn modelId="{271EDA19-D65D-427A-B218-B949E54B5615}" type="presParOf" srcId="{333A1088-737F-45CB-B68E-254E46348037}" destId="{CFF41959-EAA9-40E3-A10E-6757F0B08B18}" srcOrd="26" destOrd="0" presId="urn:microsoft.com/office/officeart/2005/8/layout/target3"/>
    <dgm:cxn modelId="{19F5964F-FF07-4456-8168-CB3AECE9E1C4}" type="presParOf" srcId="{333A1088-737F-45CB-B68E-254E46348037}" destId="{FCA56DEB-95EB-4F69-AEAD-7A83508D58F1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7686F9F5-B866-4286-8DDF-A1C985F2BFD1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E37554-99E1-4D9A-BEA6-7AF3AABF43A1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7DBEFDB7-4EC3-4717-9663-F086DA5CE18B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8BE1F0-9F93-4CD0-B4F1-428C39C12FF9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2DB905DE-C483-42C0-A3AA-04A015C4371A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D2EF494-2F64-409B-AD99-F44C18E3BF33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a 5.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EBB517E0-A787-43EE-A745-66AE7A41B857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8B12E67-FF0A-4080-B1A2-EBDD0436FB00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Památky UNESCO - Český Krumlov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5BC9CDEA-2796-40D7-A15D-B12F155DCF2B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83E9514-2F05-4BBF-BFC6-B1B599967A18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3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525E067A-CCD1-4C25-8144-45777C9C1E5D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F46F3F-808A-400F-A5BC-D21E588F6E67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AA47C-F07B-4C10-8148-2246CFC60855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56F1F9-D3B9-43BF-A395-75727954CF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A209-EB84-4BDD-96E6-4F6E0144205F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5FE2F-F9DC-4B49-997D-7137DDA09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%C4%8Cesk%C3%BD_Krumlov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Cesky_Krumlov_CZ_castle_502.jpg" TargetMode="External"/><Relationship Id="rId3" Type="http://schemas.openxmlformats.org/officeDocument/2006/relationships/hyperlink" Target="http://www.unesco-czech.cz/cesky-krumlov/predstaveni" TargetMode="External"/><Relationship Id="rId7" Type="http://schemas.openxmlformats.org/officeDocument/2006/relationships/hyperlink" Target="http://commons.wikimedia.org/wiki/File:Krumlov_castle_tower.jpg" TargetMode="External"/><Relationship Id="rId2" Type="http://schemas.openxmlformats.org/officeDocument/2006/relationships/hyperlink" Target="http://commons.wikimedia.org/wiki/File:Cesky_Krumlov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esky-Krumlov-castle.jpg" TargetMode="External"/><Relationship Id="rId11" Type="http://schemas.openxmlformats.org/officeDocument/2006/relationships/hyperlink" Target="http://commons.wikimedia.org/wiki/File:Noc_s_Ro%C5%BEmberky,_p%C5%99edstaven%C3%AD_%C5%BDiv%C3%A9_%C5%A1achy_(004).JPG" TargetMode="External"/><Relationship Id="rId5" Type="http://schemas.openxmlformats.org/officeDocument/2006/relationships/hyperlink" Target="http://commons.wikimedia.org/wiki/File:Cesky_Krumlov_042.JPG" TargetMode="External"/><Relationship Id="rId10" Type="http://schemas.openxmlformats.org/officeDocument/2006/relationships/hyperlink" Target="http://commons.wikimedia.org/wiki/File:Z%C3%A1mek_%C4%8Cesk%C3%BD_Krumlov,_Pl%C3%A1%C5%A1%C5%A5ov%C3%BD_most.jpg" TargetMode="External"/><Relationship Id="rId4" Type="http://schemas.openxmlformats.org/officeDocument/2006/relationships/hyperlink" Target="http://commons.wikimedia.org/wiki/File:Krumlov06(js).jpg" TargetMode="External"/><Relationship Id="rId9" Type="http://schemas.openxmlformats.org/officeDocument/2006/relationships/hyperlink" Target="http://commons.wikimedia.org/wiki/File:Interi%C3%A9r_divadla_v_%C4%8Cesk%C3%A9m_Krumlov%C4%9B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611560" y="148478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332656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115616" y="4221088"/>
            <a:ext cx="2797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sz="1600" smtClean="0">
                <a:latin typeface="Times New Roman" pitchFamily="18" charset="0"/>
                <a:cs typeface="Times New Roman" pitchFamily="18" charset="0"/>
              </a:rPr>
              <a:t>Metodický list /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619672" y="4581128"/>
            <a:ext cx="698477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se může použít ve 4. a 5. ročníku k bližšímu seznámení s jednotlivými památkami, které jsou zapsané do seznamu UNESCO.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-Při prezentace se žáci seznamují s městem Český Krumlov a jeho stavebními památkami . Město mohou vyhledat na mapě a určit, do kterého kraje patří. 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-Prezentaci lze využít  při opakování učiva o památkách UNESCO nebo v hodinách vlastivědy v 5.ročníku při výuce o jednotlivých krajích České republiky.</a:t>
            </a:r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290775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00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PAMÁTKY UNESCO</a:t>
            </a:r>
            <a:endParaRPr lang="cs-CZ" sz="100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501008"/>
            <a:ext cx="7776864" cy="28083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endParaRPr lang="cs-CZ" sz="6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7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ČESKÝ KRUMLOV</a:t>
            </a:r>
            <a:endParaRPr lang="cs-CZ" sz="7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ČESKÝ KRUMLOV</a:t>
            </a:r>
            <a:endParaRPr lang="cs-CZ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0405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historický střed města a zámek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Českém Krumlově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byly zapsány do seznamu UNESCO v roce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1992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ve středu města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má většina budov gotické základy, stojí zde nová radnice ze 16.století a chrám sv. Víta z 15.století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• areál zámku a hradu je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druhý největší zámecký komplex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 České republice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původní gotický hrad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byl postupně přestavěn na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renesanční zámek</a:t>
            </a:r>
            <a:endParaRPr lang="cs-CZ" sz="30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• mezi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nejstarší části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patří palác Hrádek s válcovitou  věží, ve které jsou vzácné staré hodinové cimbály, a unikátní několikapatrový most Na Plášti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• v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zámecké zahradě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kaskádová fontána,  rokokový letohrádek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Bellarie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letní divadlo s otáčivým hledištěm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zámecké barokní divadlo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pochází ze 17.století,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má původní dekorace, kostýmy, stroje na efekty a svítidla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pověst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vypráví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o Krumlovské bílé paní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předlohou byla skutečná osoba Perchta z Rožmberka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800600"/>
            <a:ext cx="6984776" cy="566738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HISTORICKÝ STŘED MĚSTA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800px-Cesky_Krumlov_0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548680"/>
            <a:ext cx="5486400" cy="411480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97152"/>
            <a:ext cx="7056784" cy="566738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HISTORICKÝ STŘED MĚSTA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800px-Krumlov06(js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250" r="6250"/>
          <a:stretch>
            <a:fillRect/>
          </a:stretch>
        </p:blipFill>
        <p:spPr>
          <a:xfrm>
            <a:off x="1763688" y="620688"/>
            <a:ext cx="5486400" cy="411480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    NÁMĚSTÍ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5" descr="800px-Cesky_Krumlov_04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ZÁMEK A HRAD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5" descr="800px-Cesky-Krumlov-castle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0072" y="3068960"/>
            <a:ext cx="3672408" cy="2298378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HRÁDEK 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    S VĚŽÍ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474px-Krumlov_castle_tower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4320000" cy="546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HORNÍ HRAD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5" descr="800px-Cesky_Krumlov_CZ_castle_50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800600"/>
            <a:ext cx="6624736" cy="1292696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           ZÁMEK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INTERIÉR DIVADLA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5" descr="800px-Cesky-Krumlov-castle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4048" y="3140968"/>
            <a:ext cx="3672408" cy="2150914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PLÁŠŤOVÝ   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       MOST 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 CHODBOU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5" descr="450PX-~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4608000" cy="614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 descr="800px-Cesky-Krumlov-castle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71600" y="4869160"/>
            <a:ext cx="7488832" cy="172819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ZÁMECKÁ ZAHRADA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     DIVADELNÍ PŘEDSTAVENÍ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RUBEL.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&lt;http://commons.wikimedia.org/wiki/File:Cesky_Krumlov_01.jpg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STRZELECKI,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Jerzy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&lt;http://commons.wikimedia.org/wiki/File:Krumlov06(js).jpg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NOEBI.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&lt;http://commons.wikimedia.org/wiki/File:Cesky_Krumlov_042.JPG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SPONE.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10.4.2012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&lt;http://commons.wikimedia.org/wiki/File:Cesky-Krumlov-castle.jpg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TOTYA,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Hu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&lt;http://commons.wikimedia.org/wiki/File:Krumlov_castle_tower.jpg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MIAOW,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Miaow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&lt;http://commons.wikimedia.org/wiki/File:Cesky_Krumlov_CZ_castle_502.jpg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VITVIT.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&lt;http://commons.wikimedia.org/wiki/File:Interi%C3%A9r_divadla_v_%C4%8Cesk%C3%A9m_Krumlov%C4%9B.jpg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ŠJŮ.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  <a:hlinkClick r:id="rId10"/>
              </a:rPr>
              <a:t>10.4.2012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&lt;http://commons.wikimedia.org/wiki/File:Z%C3%A1mek_%C4%8Cesk%C3%BD_Krumlov,_Pl%C3%A1%C5%A1%C5%A5ov%C3%BD_most.jpg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JUANDEV.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http://commons.wikimedia.org/wiki/File:Noc_s_Ro%C5%BEmberky,_p%C5%99edstaven%C3%AD_%C5%BDiv%C3%A9_%C5%A1achy_(004).JPG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BLAŽKOVÁ, Milena.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11 pokladů Čech a Moravy.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Albatros, 2002.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8000010879. s. 9 – 19.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536</Words>
  <Application>Microsoft Office PowerPoint</Application>
  <PresentationFormat>Předvádění na obrazovce (4:3)</PresentationFormat>
  <Paragraphs>57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PAMÁTKY UNESCO</vt:lpstr>
      <vt:lpstr>ČESKÝ KRUMLOV</vt:lpstr>
      <vt:lpstr>Snímek 4</vt:lpstr>
      <vt:lpstr>   HISTORICKÝ STŘED MĚSTA</vt:lpstr>
      <vt:lpstr>   HISTORICKÝ STŘED MĚSTA</vt:lpstr>
      <vt:lpstr>             NÁMĚSTÍ</vt:lpstr>
      <vt:lpstr>       ZÁMEK A HRAD</vt:lpstr>
      <vt:lpstr>HRÁDEK               S VĚŽÍ </vt:lpstr>
      <vt:lpstr>         HORNÍ HRAD</vt:lpstr>
      <vt:lpstr>                    ZÁMEK         INTERIÉR DIVADLA</vt:lpstr>
      <vt:lpstr>PLÁŠŤOVÝ                    MOST  S CHODBOU</vt:lpstr>
      <vt:lpstr>Snímek 13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PAMÁTKY UNESCO</dc:title>
  <dc:creator>Marta</dc:creator>
  <cp:lastModifiedBy>Marta</cp:lastModifiedBy>
  <cp:revision>35</cp:revision>
  <dcterms:created xsi:type="dcterms:W3CDTF">2012-01-03T15:49:29Z</dcterms:created>
  <dcterms:modified xsi:type="dcterms:W3CDTF">2012-06-24T08:11:09Z</dcterms:modified>
</cp:coreProperties>
</file>