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7" r:id="rId3"/>
    <p:sldId id="258" r:id="rId4"/>
    <p:sldId id="27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2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A65A4A9-4D38-489A-90D8-48BBBDD162E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A0C9327-05DB-4ACC-89CB-3469F6A509C8}" type="parTrans" cxnId="{7A2C173B-A6F4-4993-B1C6-573E3BF3EAE0}">
      <dgm:prSet/>
      <dgm:spPr/>
    </dgm:pt>
    <dgm:pt modelId="{AA84129F-EEAB-4B69-84E3-333E2ECE05CB}" type="sibTrans" cxnId="{7A2C173B-A6F4-4993-B1C6-573E3BF3EAE0}">
      <dgm:prSet/>
      <dgm:spPr/>
    </dgm:pt>
    <dgm:pt modelId="{0C703531-43F6-4871-A357-C367AFBADB2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FE8E75C-EC60-486A-B800-62F02EB07D9E}" type="parTrans" cxnId="{FE7CD3A5-074E-4BFE-9130-9ECCC835279B}">
      <dgm:prSet/>
      <dgm:spPr/>
    </dgm:pt>
    <dgm:pt modelId="{13690F41-BEE1-451E-8FC5-CE49B6C0FF98}" type="sibTrans" cxnId="{FE7CD3A5-074E-4BFE-9130-9ECCC835279B}">
      <dgm:prSet/>
      <dgm:spPr/>
    </dgm:pt>
    <dgm:pt modelId="{099CC76E-CDF0-4C33-A29D-8F17E152632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29826D1-3788-44B0-9375-42BBA36AFF1E}" type="parTrans" cxnId="{E3B99C8C-E045-4164-BDCC-55CFC40CFCCB}">
      <dgm:prSet/>
      <dgm:spPr/>
    </dgm:pt>
    <dgm:pt modelId="{F86ACD9A-C3DE-4954-B757-B7FFB399F14F}" type="sibTrans" cxnId="{E3B99C8C-E045-4164-BDCC-55CFC40CFCCB}">
      <dgm:prSet/>
      <dgm:spPr/>
    </dgm:pt>
    <dgm:pt modelId="{AE4A50C3-DE8A-4FB0-A066-16B5DF3125E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Kroměříž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80E8F91-C2C6-4F3D-93FE-2E71F7FF065A}" type="parTrans" cxnId="{59F23CA0-1C3E-46DA-8E9A-E835398F871C}">
      <dgm:prSet/>
      <dgm:spPr/>
    </dgm:pt>
    <dgm:pt modelId="{F6B585A5-C22B-4036-8733-9A1D0AA4B458}" type="sibTrans" cxnId="{59F23CA0-1C3E-46DA-8E9A-E835398F871C}">
      <dgm:prSet/>
      <dgm:spPr/>
    </dgm:pt>
    <dgm:pt modelId="{BE7F857A-68F5-456E-B670-7F72CEBD860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4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5A8348E-E2D9-41C4-B283-072936807530}" type="parTrans" cxnId="{23C75E38-19E9-4517-9DDE-C5A12C2BFA6B}">
      <dgm:prSet/>
      <dgm:spPr/>
    </dgm:pt>
    <dgm:pt modelId="{FEB75F6A-0617-4E4F-8A40-D78F34D3695F}" type="sibTrans" cxnId="{23C75E38-19E9-4517-9DDE-C5A12C2BFA6B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94D14B96-728A-479D-B581-9436AE218D65}" type="pres">
      <dgm:prSet presAssocID="{DA65A4A9-4D38-489A-90D8-48BBBDD162EB}" presName="vertSpace2" presStyleLbl="node1" presStyleIdx="0" presStyleCnt="7"/>
      <dgm:spPr/>
    </dgm:pt>
    <dgm:pt modelId="{E8615726-8281-4AC1-ADAF-2CC1B0101A5C}" type="pres">
      <dgm:prSet presAssocID="{DA65A4A9-4D38-489A-90D8-48BBBDD162EB}" presName="circle2" presStyleLbl="node1" presStyleIdx="1" presStyleCnt="7"/>
      <dgm:spPr/>
    </dgm:pt>
    <dgm:pt modelId="{B8F325D3-71CC-4495-B798-F384A6B90FD1}" type="pres">
      <dgm:prSet presAssocID="{DA65A4A9-4D38-489A-90D8-48BBBDD162EB}" presName="rect2" presStyleLbl="alignAcc1" presStyleIdx="1" presStyleCnt="7"/>
      <dgm:spPr/>
      <dgm:t>
        <a:bodyPr/>
        <a:lstStyle/>
        <a:p>
          <a:endParaRPr lang="cs-CZ"/>
        </a:p>
      </dgm:t>
    </dgm:pt>
    <dgm:pt modelId="{FE471044-3BD1-4E09-B69E-AC839058F929}" type="pres">
      <dgm:prSet presAssocID="{0C703531-43F6-4871-A357-C367AFBADB22}" presName="vertSpace3" presStyleLbl="node1" presStyleIdx="1" presStyleCnt="7"/>
      <dgm:spPr/>
    </dgm:pt>
    <dgm:pt modelId="{CAE4D6D9-808B-4439-898C-7D39C0F03A6C}" type="pres">
      <dgm:prSet presAssocID="{0C703531-43F6-4871-A357-C367AFBADB22}" presName="circle3" presStyleLbl="node1" presStyleIdx="2" presStyleCnt="7"/>
      <dgm:spPr/>
    </dgm:pt>
    <dgm:pt modelId="{92BCB522-25BC-42D6-8658-50D7EAD6C95B}" type="pres">
      <dgm:prSet presAssocID="{0C703531-43F6-4871-A357-C367AFBADB22}" presName="rect3" presStyleLbl="alignAcc1" presStyleIdx="2" presStyleCnt="7"/>
      <dgm:spPr/>
      <dgm:t>
        <a:bodyPr/>
        <a:lstStyle/>
        <a:p>
          <a:endParaRPr lang="cs-CZ"/>
        </a:p>
      </dgm:t>
    </dgm:pt>
    <dgm:pt modelId="{4215442C-4347-422C-BC07-84D159F0FAAD}" type="pres">
      <dgm:prSet presAssocID="{099CC76E-CDF0-4C33-A29D-8F17E1526327}" presName="vertSpace4" presStyleLbl="node1" presStyleIdx="2" presStyleCnt="7"/>
      <dgm:spPr/>
    </dgm:pt>
    <dgm:pt modelId="{DBCA18F9-A489-47BE-A9ED-BBAC9200032E}" type="pres">
      <dgm:prSet presAssocID="{099CC76E-CDF0-4C33-A29D-8F17E1526327}" presName="circle4" presStyleLbl="node1" presStyleIdx="3" presStyleCnt="7"/>
      <dgm:spPr/>
    </dgm:pt>
    <dgm:pt modelId="{73567003-88C5-46BF-8A8B-4E6805818A11}" type="pres">
      <dgm:prSet presAssocID="{099CC76E-CDF0-4C33-A29D-8F17E1526327}" presName="rect4" presStyleLbl="alignAcc1" presStyleIdx="3" presStyleCnt="7"/>
      <dgm:spPr/>
      <dgm:t>
        <a:bodyPr/>
        <a:lstStyle/>
        <a:p>
          <a:endParaRPr lang="cs-CZ"/>
        </a:p>
      </dgm:t>
    </dgm:pt>
    <dgm:pt modelId="{C161AF66-F97B-4894-BD8F-0F56297C29C3}" type="pres">
      <dgm:prSet presAssocID="{AE4A50C3-DE8A-4FB0-A066-16B5DF3125E5}" presName="vertSpace5" presStyleLbl="node1" presStyleIdx="3" presStyleCnt="7"/>
      <dgm:spPr/>
    </dgm:pt>
    <dgm:pt modelId="{3BA54C5C-0988-4F6F-A58C-9E95B23BB247}" type="pres">
      <dgm:prSet presAssocID="{AE4A50C3-DE8A-4FB0-A066-16B5DF3125E5}" presName="circle5" presStyleLbl="node1" presStyleIdx="4" presStyleCnt="7"/>
      <dgm:spPr/>
    </dgm:pt>
    <dgm:pt modelId="{D6285285-6CBA-4B5A-8DF9-535C6133E2F5}" type="pres">
      <dgm:prSet presAssocID="{AE4A50C3-DE8A-4FB0-A066-16B5DF3125E5}" presName="rect5" presStyleLbl="alignAcc1" presStyleIdx="4" presStyleCnt="7"/>
      <dgm:spPr/>
      <dgm:t>
        <a:bodyPr/>
        <a:lstStyle/>
        <a:p>
          <a:endParaRPr lang="cs-CZ"/>
        </a:p>
      </dgm:t>
    </dgm:pt>
    <dgm:pt modelId="{66D3AA64-BAA2-441B-8F73-8CF91C547332}" type="pres">
      <dgm:prSet presAssocID="{BE7F857A-68F5-456E-B670-7F72CEBD860A}" presName="vertSpace6" presStyleLbl="node1" presStyleIdx="4" presStyleCnt="7"/>
      <dgm:spPr/>
    </dgm:pt>
    <dgm:pt modelId="{B28D10B6-1DC6-4587-9B62-5EC5A12644D2}" type="pres">
      <dgm:prSet presAssocID="{BE7F857A-68F5-456E-B670-7F72CEBD860A}" presName="circle6" presStyleLbl="node1" presStyleIdx="5" presStyleCnt="7"/>
      <dgm:spPr/>
    </dgm:pt>
    <dgm:pt modelId="{10FCAE65-5A06-4F54-90B7-4EA7665F648A}" type="pres">
      <dgm:prSet presAssocID="{BE7F857A-68F5-456E-B670-7F72CEBD860A}" presName="rect6" presStyleLbl="alignAcc1" presStyleIdx="5" presStyleCnt="7"/>
      <dgm:spPr/>
      <dgm:t>
        <a:bodyPr/>
        <a:lstStyle/>
        <a:p>
          <a:endParaRPr lang="cs-CZ"/>
        </a:p>
      </dgm:t>
    </dgm:pt>
    <dgm:pt modelId="{5FB935D7-885F-4D7C-AAA5-0781FD789A2C}" type="pres">
      <dgm:prSet presAssocID="{D1B46980-6531-4606-95E6-44980827E919}" presName="vertSpace7" presStyleLbl="node1" presStyleIdx="5" presStyleCnt="7"/>
      <dgm:spPr/>
    </dgm:pt>
    <dgm:pt modelId="{ADC9D293-5970-44FD-8838-14AE4079CE5D}" type="pres">
      <dgm:prSet presAssocID="{D1B46980-6531-4606-95E6-44980827E919}" presName="circle7" presStyleLbl="node1" presStyleIdx="6" presStyleCnt="7"/>
      <dgm:spPr/>
    </dgm:pt>
    <dgm:pt modelId="{C388BF30-E3F8-43AB-85BF-145601DD1F73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D93F2-E443-466F-9CBA-6A6200028B7D}" type="pres">
      <dgm:prSet presAssocID="{DA65A4A9-4D38-489A-90D8-48BBBDD162EB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FA3D84-6021-4764-A02C-43CA6CB3F274}" type="pres">
      <dgm:prSet presAssocID="{0C703531-43F6-4871-A357-C367AFBADB2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7F258D-77A7-42D1-A1A5-37FC4F0B2C6D}" type="pres">
      <dgm:prSet presAssocID="{099CC76E-CDF0-4C33-A29D-8F17E1526327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D79C77-C65F-4BB7-A54B-48E58564B5F9}" type="pres">
      <dgm:prSet presAssocID="{AE4A50C3-DE8A-4FB0-A066-16B5DF3125E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80FE7-2219-40F5-93FF-DD1F400DCA7B}" type="pres">
      <dgm:prSet presAssocID="{BE7F857A-68F5-456E-B670-7F72CEBD860A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C556F6-9518-446F-B5C5-32F9B52CFC08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348C85-9AE7-4C44-90B0-8396287155DC}" type="presOf" srcId="{D1B46980-6531-4606-95E6-44980827E919}" destId="{B6C556F6-9518-446F-B5C5-32F9B52CFC08}" srcOrd="1" destOrd="0" presId="urn:microsoft.com/office/officeart/2005/8/layout/target3"/>
    <dgm:cxn modelId="{E6E902FA-4EAB-4AF4-8EAD-54450DA00D78}" type="presOf" srcId="{BE7F857A-68F5-456E-B670-7F72CEBD860A}" destId="{96480FE7-2219-40F5-93FF-DD1F400DCA7B}" srcOrd="1" destOrd="0" presId="urn:microsoft.com/office/officeart/2005/8/layout/target3"/>
    <dgm:cxn modelId="{20D20737-EFC7-496B-BA0C-3BAA9DF6435A}" type="presOf" srcId="{099CC76E-CDF0-4C33-A29D-8F17E1526327}" destId="{73567003-88C5-46BF-8A8B-4E6805818A11}" srcOrd="0" destOrd="0" presId="urn:microsoft.com/office/officeart/2005/8/layout/target3"/>
    <dgm:cxn modelId="{8A27D389-B036-4B03-B5E2-5C00780449C4}" type="presOf" srcId="{D1D4F407-5343-4D3F-B5B9-D407B03CAEB4}" destId="{D005CE8C-CC26-4C3E-AC11-E15060ECD759}" srcOrd="0" destOrd="0" presId="urn:microsoft.com/office/officeart/2005/8/layout/target3"/>
    <dgm:cxn modelId="{87C236CE-40EE-4AAE-B2C7-6C9D1330CDBC}" type="presOf" srcId="{DA65A4A9-4D38-489A-90D8-48BBBDD162EB}" destId="{B8F325D3-71CC-4495-B798-F384A6B90FD1}" srcOrd="0" destOrd="0" presId="urn:microsoft.com/office/officeart/2005/8/layout/target3"/>
    <dgm:cxn modelId="{E3B99C8C-E045-4164-BDCC-55CFC40CFCCB}" srcId="{757F3AB3-0718-4624-B441-E567A8F0AB56}" destId="{099CC76E-CDF0-4C33-A29D-8F17E1526327}" srcOrd="3" destOrd="0" parTransId="{529826D1-3788-44B0-9375-42BBA36AFF1E}" sibTransId="{F86ACD9A-C3DE-4954-B757-B7FFB399F14F}"/>
    <dgm:cxn modelId="{A0F6B9E2-88E3-40EB-9225-FD7E80E20677}" type="presOf" srcId="{0C703531-43F6-4871-A357-C367AFBADB22}" destId="{92BCB522-25BC-42D6-8658-50D7EAD6C95B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E89F5699-7D33-4340-8F96-3DCB6B94115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1CEB9A-D854-41D8-BF12-210B91A53BFB}" type="presOf" srcId="{DA65A4A9-4D38-489A-90D8-48BBBDD162EB}" destId="{E78D93F2-E443-466F-9CBA-6A6200028B7D}" srcOrd="1" destOrd="0" presId="urn:microsoft.com/office/officeart/2005/8/layout/target3"/>
    <dgm:cxn modelId="{1A2FCFBC-F86D-481F-A030-442536B5BF6E}" type="presOf" srcId="{D1B46980-6531-4606-95E6-44980827E919}" destId="{C388BF30-E3F8-43AB-85BF-145601DD1F73}" srcOrd="0" destOrd="0" presId="urn:microsoft.com/office/officeart/2005/8/layout/target3"/>
    <dgm:cxn modelId="{7A2C173B-A6F4-4993-B1C6-573E3BF3EAE0}" srcId="{757F3AB3-0718-4624-B441-E567A8F0AB56}" destId="{DA65A4A9-4D38-489A-90D8-48BBBDD162EB}" srcOrd="1" destOrd="0" parTransId="{8A0C9327-05DB-4ACC-89CB-3469F6A509C8}" sibTransId="{AA84129F-EEAB-4B69-84E3-333E2ECE05CB}"/>
    <dgm:cxn modelId="{824EAE5E-8185-4055-90A3-CB58067DF7D6}" type="presOf" srcId="{AE4A50C3-DE8A-4FB0-A066-16B5DF3125E5}" destId="{E4D79C77-C65F-4BB7-A54B-48E58564B5F9}" srcOrd="1" destOrd="0" presId="urn:microsoft.com/office/officeart/2005/8/layout/target3"/>
    <dgm:cxn modelId="{59F23CA0-1C3E-46DA-8E9A-E835398F871C}" srcId="{757F3AB3-0718-4624-B441-E567A8F0AB56}" destId="{AE4A50C3-DE8A-4FB0-A066-16B5DF3125E5}" srcOrd="4" destOrd="0" parTransId="{880E8F91-C2C6-4F3D-93FE-2E71F7FF065A}" sibTransId="{F6B585A5-C22B-4036-8733-9A1D0AA4B458}"/>
    <dgm:cxn modelId="{617BEE54-38C6-49DC-BED0-C43CE3A43E5E}" type="presOf" srcId="{0C703531-43F6-4871-A357-C367AFBADB22}" destId="{33FA3D84-6021-4764-A02C-43CA6CB3F274}" srcOrd="1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2901F21C-D21A-407E-9055-BE8E8D0DC1BA}" type="presOf" srcId="{BE7F857A-68F5-456E-B670-7F72CEBD860A}" destId="{10FCAE65-5A06-4F54-90B7-4EA7665F648A}" srcOrd="0" destOrd="0" presId="urn:microsoft.com/office/officeart/2005/8/layout/target3"/>
    <dgm:cxn modelId="{6539EAE8-C20B-4A9E-BC47-DD5F95F4D6AC}" type="presOf" srcId="{AE4A50C3-DE8A-4FB0-A066-16B5DF3125E5}" destId="{D6285285-6CBA-4B5A-8DF9-535C6133E2F5}" srcOrd="0" destOrd="0" presId="urn:microsoft.com/office/officeart/2005/8/layout/target3"/>
    <dgm:cxn modelId="{C21AF4D4-6809-4C32-81F3-71574BC0EB63}" type="presOf" srcId="{757F3AB3-0718-4624-B441-E567A8F0AB56}" destId="{333A1088-737F-45CB-B68E-254E46348037}" srcOrd="0" destOrd="0" presId="urn:microsoft.com/office/officeart/2005/8/layout/target3"/>
    <dgm:cxn modelId="{FE7CD3A5-074E-4BFE-9130-9ECCC835279B}" srcId="{757F3AB3-0718-4624-B441-E567A8F0AB56}" destId="{0C703531-43F6-4871-A357-C367AFBADB22}" srcOrd="2" destOrd="0" parTransId="{7FE8E75C-EC60-486A-B800-62F02EB07D9E}" sibTransId="{13690F41-BEE1-451E-8FC5-CE49B6C0FF98}"/>
    <dgm:cxn modelId="{23C75E38-19E9-4517-9DDE-C5A12C2BFA6B}" srcId="{757F3AB3-0718-4624-B441-E567A8F0AB56}" destId="{BE7F857A-68F5-456E-B670-7F72CEBD860A}" srcOrd="5" destOrd="0" parTransId="{F5A8348E-E2D9-41C4-B283-072936807530}" sibTransId="{FEB75F6A-0617-4E4F-8A40-D78F34D3695F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5BCFEF98-7466-426B-9558-E626A2A048B9}" type="presOf" srcId="{099CC76E-CDF0-4C33-A29D-8F17E1526327}" destId="{727F258D-77A7-42D1-A1A5-37FC4F0B2C6D}" srcOrd="1" destOrd="0" presId="urn:microsoft.com/office/officeart/2005/8/layout/target3"/>
    <dgm:cxn modelId="{9D087BE8-5C4D-4C9D-B5B7-049A9B1195EF}" type="presParOf" srcId="{333A1088-737F-45CB-B68E-254E46348037}" destId="{F5ABB229-8D3B-4694-996A-96F23CF14429}" srcOrd="0" destOrd="0" presId="urn:microsoft.com/office/officeart/2005/8/layout/target3"/>
    <dgm:cxn modelId="{8D7C644D-EFCF-4416-8A1A-42BB4895B48D}" type="presParOf" srcId="{333A1088-737F-45CB-B68E-254E46348037}" destId="{F41139FD-01EE-4571-8B17-4FB00FC51163}" srcOrd="1" destOrd="0" presId="urn:microsoft.com/office/officeart/2005/8/layout/target3"/>
    <dgm:cxn modelId="{49E7A4B4-ACD7-4236-AB59-7DBE1A28DBB8}" type="presParOf" srcId="{333A1088-737F-45CB-B68E-254E46348037}" destId="{D005CE8C-CC26-4C3E-AC11-E15060ECD759}" srcOrd="2" destOrd="0" presId="urn:microsoft.com/office/officeart/2005/8/layout/target3"/>
    <dgm:cxn modelId="{069F49B8-4EB4-4AC9-BA0A-B1C711848338}" type="presParOf" srcId="{333A1088-737F-45CB-B68E-254E46348037}" destId="{94D14B96-728A-479D-B581-9436AE218D65}" srcOrd="3" destOrd="0" presId="urn:microsoft.com/office/officeart/2005/8/layout/target3"/>
    <dgm:cxn modelId="{A7AF41A6-B2E3-4B7E-8E16-35CFF158880D}" type="presParOf" srcId="{333A1088-737F-45CB-B68E-254E46348037}" destId="{E8615726-8281-4AC1-ADAF-2CC1B0101A5C}" srcOrd="4" destOrd="0" presId="urn:microsoft.com/office/officeart/2005/8/layout/target3"/>
    <dgm:cxn modelId="{ECDA9DFF-6F5D-4175-B294-FFBA47391231}" type="presParOf" srcId="{333A1088-737F-45CB-B68E-254E46348037}" destId="{B8F325D3-71CC-4495-B798-F384A6B90FD1}" srcOrd="5" destOrd="0" presId="urn:microsoft.com/office/officeart/2005/8/layout/target3"/>
    <dgm:cxn modelId="{40758C70-78BA-4B7A-A886-9D0E88988277}" type="presParOf" srcId="{333A1088-737F-45CB-B68E-254E46348037}" destId="{FE471044-3BD1-4E09-B69E-AC839058F929}" srcOrd="6" destOrd="0" presId="urn:microsoft.com/office/officeart/2005/8/layout/target3"/>
    <dgm:cxn modelId="{3518D79C-39F6-492C-A4F7-17EC69CF246D}" type="presParOf" srcId="{333A1088-737F-45CB-B68E-254E46348037}" destId="{CAE4D6D9-808B-4439-898C-7D39C0F03A6C}" srcOrd="7" destOrd="0" presId="urn:microsoft.com/office/officeart/2005/8/layout/target3"/>
    <dgm:cxn modelId="{08C551C5-790B-4DF9-8D41-5BB1759B1F0D}" type="presParOf" srcId="{333A1088-737F-45CB-B68E-254E46348037}" destId="{92BCB522-25BC-42D6-8658-50D7EAD6C95B}" srcOrd="8" destOrd="0" presId="urn:microsoft.com/office/officeart/2005/8/layout/target3"/>
    <dgm:cxn modelId="{0F0DC2BC-D60D-4FDD-829F-B793018BCBA5}" type="presParOf" srcId="{333A1088-737F-45CB-B68E-254E46348037}" destId="{4215442C-4347-422C-BC07-84D159F0FAAD}" srcOrd="9" destOrd="0" presId="urn:microsoft.com/office/officeart/2005/8/layout/target3"/>
    <dgm:cxn modelId="{C46E58A5-6C21-4AAC-904C-44BC449063C3}" type="presParOf" srcId="{333A1088-737F-45CB-B68E-254E46348037}" destId="{DBCA18F9-A489-47BE-A9ED-BBAC9200032E}" srcOrd="10" destOrd="0" presId="urn:microsoft.com/office/officeart/2005/8/layout/target3"/>
    <dgm:cxn modelId="{DE71BE1C-D9C3-410D-9599-BD22D7BCC567}" type="presParOf" srcId="{333A1088-737F-45CB-B68E-254E46348037}" destId="{73567003-88C5-46BF-8A8B-4E6805818A11}" srcOrd="11" destOrd="0" presId="urn:microsoft.com/office/officeart/2005/8/layout/target3"/>
    <dgm:cxn modelId="{1597A91E-84D8-4E0B-BAF4-FD112F68CCF4}" type="presParOf" srcId="{333A1088-737F-45CB-B68E-254E46348037}" destId="{C161AF66-F97B-4894-BD8F-0F56297C29C3}" srcOrd="12" destOrd="0" presId="urn:microsoft.com/office/officeart/2005/8/layout/target3"/>
    <dgm:cxn modelId="{F75CBEE2-CE94-4298-98EF-9117FD537C76}" type="presParOf" srcId="{333A1088-737F-45CB-B68E-254E46348037}" destId="{3BA54C5C-0988-4F6F-A58C-9E95B23BB247}" srcOrd="13" destOrd="0" presId="urn:microsoft.com/office/officeart/2005/8/layout/target3"/>
    <dgm:cxn modelId="{A8FF4A16-0EE5-4488-977E-0FD8E651A325}" type="presParOf" srcId="{333A1088-737F-45CB-B68E-254E46348037}" destId="{D6285285-6CBA-4B5A-8DF9-535C6133E2F5}" srcOrd="14" destOrd="0" presId="urn:microsoft.com/office/officeart/2005/8/layout/target3"/>
    <dgm:cxn modelId="{CE3A3608-3E2C-44B0-83E3-DB48F35604CF}" type="presParOf" srcId="{333A1088-737F-45CB-B68E-254E46348037}" destId="{66D3AA64-BAA2-441B-8F73-8CF91C547332}" srcOrd="15" destOrd="0" presId="urn:microsoft.com/office/officeart/2005/8/layout/target3"/>
    <dgm:cxn modelId="{2EAE4E54-6B08-424A-A8E5-5063F1F6B0FF}" type="presParOf" srcId="{333A1088-737F-45CB-B68E-254E46348037}" destId="{B28D10B6-1DC6-4587-9B62-5EC5A12644D2}" srcOrd="16" destOrd="0" presId="urn:microsoft.com/office/officeart/2005/8/layout/target3"/>
    <dgm:cxn modelId="{7DEB2679-A348-47C4-94B3-4684DA6755B5}" type="presParOf" srcId="{333A1088-737F-45CB-B68E-254E46348037}" destId="{10FCAE65-5A06-4F54-90B7-4EA7665F648A}" srcOrd="17" destOrd="0" presId="urn:microsoft.com/office/officeart/2005/8/layout/target3"/>
    <dgm:cxn modelId="{B3F5969D-5C21-46AE-9FFA-CEE9822373C6}" type="presParOf" srcId="{333A1088-737F-45CB-B68E-254E46348037}" destId="{5FB935D7-885F-4D7C-AAA5-0781FD789A2C}" srcOrd="18" destOrd="0" presId="urn:microsoft.com/office/officeart/2005/8/layout/target3"/>
    <dgm:cxn modelId="{4A910D6F-166A-477B-85A8-545BFCFAE6B3}" type="presParOf" srcId="{333A1088-737F-45CB-B68E-254E46348037}" destId="{ADC9D293-5970-44FD-8838-14AE4079CE5D}" srcOrd="19" destOrd="0" presId="urn:microsoft.com/office/officeart/2005/8/layout/target3"/>
    <dgm:cxn modelId="{E06CE8ED-83E7-44C6-A7B5-88EE656C8B3D}" type="presParOf" srcId="{333A1088-737F-45CB-B68E-254E46348037}" destId="{C388BF30-E3F8-43AB-85BF-145601DD1F73}" srcOrd="20" destOrd="0" presId="urn:microsoft.com/office/officeart/2005/8/layout/target3"/>
    <dgm:cxn modelId="{ADF2C869-D0B1-46D8-9608-5D6D772AA735}" type="presParOf" srcId="{333A1088-737F-45CB-B68E-254E46348037}" destId="{AED2198E-93D5-4001-81B4-73124B309672}" srcOrd="21" destOrd="0" presId="urn:microsoft.com/office/officeart/2005/8/layout/target3"/>
    <dgm:cxn modelId="{BC6BA92A-9B26-4466-8C1C-554068ECE646}" type="presParOf" srcId="{333A1088-737F-45CB-B68E-254E46348037}" destId="{E78D93F2-E443-466F-9CBA-6A6200028B7D}" srcOrd="22" destOrd="0" presId="urn:microsoft.com/office/officeart/2005/8/layout/target3"/>
    <dgm:cxn modelId="{B453919C-B64E-4EE1-9C18-82743F32B79F}" type="presParOf" srcId="{333A1088-737F-45CB-B68E-254E46348037}" destId="{33FA3D84-6021-4764-A02C-43CA6CB3F274}" srcOrd="23" destOrd="0" presId="urn:microsoft.com/office/officeart/2005/8/layout/target3"/>
    <dgm:cxn modelId="{BC50A956-53DD-4D45-A2AB-14D746686E6C}" type="presParOf" srcId="{333A1088-737F-45CB-B68E-254E46348037}" destId="{727F258D-77A7-42D1-A1A5-37FC4F0B2C6D}" srcOrd="24" destOrd="0" presId="urn:microsoft.com/office/officeart/2005/8/layout/target3"/>
    <dgm:cxn modelId="{65069B65-749C-4C26-9B0A-F69E34CDE847}" type="presParOf" srcId="{333A1088-737F-45CB-B68E-254E46348037}" destId="{E4D79C77-C65F-4BB7-A54B-48E58564B5F9}" srcOrd="25" destOrd="0" presId="urn:microsoft.com/office/officeart/2005/8/layout/target3"/>
    <dgm:cxn modelId="{290D8459-E518-4620-BC6F-81404214C626}" type="presParOf" srcId="{333A1088-737F-45CB-B68E-254E46348037}" destId="{96480FE7-2219-40F5-93FF-DD1F400DCA7B}" srcOrd="26" destOrd="0" presId="urn:microsoft.com/office/officeart/2005/8/layout/target3"/>
    <dgm:cxn modelId="{141D58D4-E9D3-4916-B692-9B125118D7F1}" type="presParOf" srcId="{333A1088-737F-45CB-B68E-254E46348037}" destId="{B6C556F6-9518-446F-B5C5-32F9B52CFC08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8615726-8281-4AC1-ADAF-2CC1B0101A5C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8F325D3-71CC-4495-B798-F384A6B90FD1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CAE4D6D9-808B-4439-898C-7D39C0F03A6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BCB522-25BC-42D6-8658-50D7EAD6C95B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DBCA18F9-A489-47BE-A9ED-BBAC9200032E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567003-88C5-46BF-8A8B-4E6805818A11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3BA54C5C-0988-4F6F-A58C-9E95B23BB247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285285-6CBA-4B5A-8DF9-535C6133E2F5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Kroměříž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B28D10B6-1DC6-4587-9B62-5EC5A12644D2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FCAE65-5A06-4F54-90B7-4EA7665F648A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4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ADC9D293-5970-44FD-8838-14AE4079CE5D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388BF30-E3F8-43AB-85BF-145601DD1F73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E22CD-7B64-4A66-99F3-D69DEFB2AB88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1B0E95-BB57-49FC-86C7-378439622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B6CE6-F4C6-4A9C-8CCE-16A0974AC604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8FC75-9CE9-4599-BA66-21FD1F83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om%C4%9B%C5%99%C3%AD%C5%B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romeriz_zamok_07.jpg" TargetMode="External"/><Relationship Id="rId3" Type="http://schemas.openxmlformats.org/officeDocument/2006/relationships/hyperlink" Target="http://www.pamatky-unesco.cz/category/pamatky-v-cr/kromeriz" TargetMode="External"/><Relationship Id="rId7" Type="http://schemas.openxmlformats.org/officeDocument/2006/relationships/hyperlink" Target="http://commons.wikimedia.org/wiki/File:Krom%C4%9B%C5%99%C3%AD%C5%BE,_Kv%C4%9Btn%C3%A1_zahrada,_font%C3%A1na.jpg" TargetMode="External"/><Relationship Id="rId2" Type="http://schemas.openxmlformats.org/officeDocument/2006/relationships/hyperlink" Target="http://commons.wikimedia.org/wiki/File:Kromeriz_-_zam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v%C4%9Btn%C3%A1_zahrada_v_kv%C4%9Btu.jpg" TargetMode="External"/><Relationship Id="rId5" Type="http://schemas.openxmlformats.org/officeDocument/2006/relationships/hyperlink" Target="http://commons.wikimedia.org/wiki/File:Kromeriz_zamok_01.jpg" TargetMode="External"/><Relationship Id="rId10" Type="http://schemas.openxmlformats.org/officeDocument/2006/relationships/hyperlink" Target="http://commons.wikimedia.org/wiki/File:Krom%C4%9B%C5%99%C3%AD%C5%BE,_Podz%C3%A1meck%C3%A1_zahrada,_ryb%C3%A1%C5%99sk%C3%BD_pavilon.jpg" TargetMode="External"/><Relationship Id="rId4" Type="http://schemas.openxmlformats.org/officeDocument/2006/relationships/hyperlink" Target="http://commons.wikimedia.org/wiki/File:Kromeriz01_zamecke_nadvori.JPG" TargetMode="External"/><Relationship Id="rId9" Type="http://schemas.openxmlformats.org/officeDocument/2006/relationships/hyperlink" Target="http://commons.wikimedia.org/wiki/File:Podz%C3%A1meck%C3%A1_zahrada1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611560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71600" y="4077072"/>
            <a:ext cx="2592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       Metodický list /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59632" y="4437111"/>
            <a:ext cx="73448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použít ve 4. a 5. ročníku při bližším seznámení s jednotlivými  památkami UNESCO  v České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s kroměřížským zámkem  a jeho zahradami.  Pozorují geometrické řešení  Květné zahrady a bludiště, výzdobu fontán. Mohou si nakreslit  své bludiště a fontánu.  Po seznámení s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Foucaultovým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kyvadlem v letohrádku Rotunda si mohou  objasnit a předvést pohyby Země. Na závěr prezentace si mohou prověřit své znalosti 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 krátkém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použít i na opakování nebo při vlastivědě v 5.ročníku.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316835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221088"/>
            <a:ext cx="7632848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000" b="1" i="1" dirty="0" smtClean="0">
                <a:solidFill>
                  <a:srgbClr val="1EF423"/>
                </a:solidFill>
                <a:latin typeface="Times New Roman" pitchFamily="18" charset="0"/>
                <a:cs typeface="Times New Roman" pitchFamily="18" charset="0"/>
              </a:rPr>
              <a:t>KROMĚŘÍŽ</a:t>
            </a:r>
            <a:endParaRPr lang="cs-CZ" sz="8000" b="1" i="1" dirty="0">
              <a:solidFill>
                <a:srgbClr val="1EF42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i="1" dirty="0" smtClean="0">
                <a:solidFill>
                  <a:srgbClr val="1EF423"/>
                </a:solidFill>
                <a:latin typeface="Times New Roman" pitchFamily="18" charset="0"/>
                <a:cs typeface="Times New Roman" pitchFamily="18" charset="0"/>
              </a:rPr>
              <a:t>KROMĚŘÍŽ</a:t>
            </a:r>
            <a:endParaRPr lang="cs-CZ" sz="6600" b="1" i="1" dirty="0">
              <a:solidFill>
                <a:srgbClr val="1EF42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40960" cy="525658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roku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1998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byl do seznamu UNESCO zapsán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arcibiskupský zámek a jeho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zahrady v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Kroměříži</a:t>
            </a:r>
            <a:endParaRPr lang="cs-CZ" sz="30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10000"/>
              </a:lnSpc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arcibiskupský zámek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má barokní podobu</a:t>
            </a:r>
          </a:p>
          <a:p>
            <a:pPr>
              <a:lnSpc>
                <a:spcPct val="110000"/>
              </a:lnSpc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-mezi nejcennější části patří Velká zámecká knihovna, obrazárna, 84 m vysoká věž a unikátní sbírka mincí a medailí</a:t>
            </a:r>
          </a:p>
          <a:p>
            <a:pPr>
              <a:lnSpc>
                <a:spcPct val="110000"/>
              </a:lnSpc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-k zámku patří mlýn, vodárna, pivovar, mincovna,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 Podzámecká zahrada a Květná zahrada</a:t>
            </a:r>
          </a:p>
          <a:p>
            <a:pPr>
              <a:lnSpc>
                <a:spcPct val="110000"/>
              </a:lnSpc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Podzámecká zahrada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má podobu anglického parku,</a:t>
            </a:r>
          </a:p>
          <a:p>
            <a:pPr>
              <a:lnSpc>
                <a:spcPct val="110000"/>
              </a:lnSpc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je zde Čínský pavilon, Pompejská kolonáda 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Rybářský pavilon</a:t>
            </a:r>
          </a:p>
          <a:p>
            <a:pPr>
              <a:buNone/>
            </a:pP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583264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Květná zahrada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má barokní podobu, dělí se na: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severní část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čtvercová, je zde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letohrádek Rotunda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fontány Lví a Tritonů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dvě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přírodní bludiště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(kruhové a čtvercové)                  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-v Rotundě visí nad kamenným stolem kopie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Foucaultova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kyvadla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které dokazuje otáčení Země kolem své osy (na světě jsou jen 4, originál je v Paříži v Panteonu)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jižní část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má 2 rybníky a 2 umělé kopce, zahrada je na  západě ohraničena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galerií se 44 sochami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antické historie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Kromeriz_-_zamek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908720"/>
            <a:ext cx="5760000" cy="4320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ARCIBISKUPSKÝ ZÁMEK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50px-Kromeriz01_zamecke_nadvori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620688"/>
            <a:ext cx="4286250" cy="5715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32040" y="3789040"/>
            <a:ext cx="3600400" cy="23831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ARCIBISKUPSKÝ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ZÁMEK -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NÁDVOŘÍ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Kromeriz_zamok_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836712"/>
            <a:ext cx="5760000" cy="4320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5367338"/>
            <a:ext cx="7704856" cy="8048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ARCIBISKUPSKÝ ZÁMEK-NÁDVOŘÍ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836712"/>
            <a:ext cx="5760000" cy="4320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31640" y="5367338"/>
            <a:ext cx="6408712" cy="8048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KVĚTNÁ ZAHRADA-ROTUNDA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15616" y="5157192"/>
            <a:ext cx="6912768" cy="1440160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KVĚTNÁ ZAHRADA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FONTÁNA TRITONŮ A KOLONÁDA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Kromeriz_-_Kvetna_zahrada_fontat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764704"/>
            <a:ext cx="5760000" cy="43200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5157192"/>
            <a:ext cx="7416824" cy="1296144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KVĚTNÁ ZAHRADA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ROTUNDA-FOUCAULTOVO KYVADLO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Kromeriz_zamok_0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620688"/>
            <a:ext cx="5760000" cy="43200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PODZÁMECKÁ ZAHRADA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691680" y="764704"/>
            <a:ext cx="5760000" cy="43200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5229200"/>
            <a:ext cx="6984776" cy="12961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PODZÁMECKÁ ZAHRADA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RYBÁŘSKÝ PAVILON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764704"/>
            <a:ext cx="5760000" cy="43200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1) Jak se jmenuje zámek v Kroměříži?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arcibiskupský zámek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2) Jaká unikátní sbírka je umístěna na zámku?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sbírka mincí a medailí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3) Jak se jmenují dvě zahrady patřící k zámku?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Květná a Podzámecká zahrada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4) Jak se jmenují fontány?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fontána Lví a Tritonů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5) Co dokazuje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Foucaultovo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kyvadlo?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dokazuje otáčení Země kolem své osy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6) Kolik je soch v západní galerii?</a:t>
            </a:r>
          </a:p>
          <a:p>
            <a:pPr marL="457200" indent="-45720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44 soch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&lt;http://commons.wikimedia.org/wiki/File:Kromeriz_-_zamek.JPG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TEDMEK.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&lt;http://commons.wikimedia.org/wiki/File:Kromeriz01_zamecke_nadvori.JPG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LURE.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&lt;http://commons.wikimedia.org/wiki/File:Kromeriz_zamok_01.jpg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MANKA.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&lt;http://commons.wikimedia.org/wiki/File:Kv%C4%9Btn%C3%A1_zahrada_v_kv%C4%9Btu.jpg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PALICKAP.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&lt;http://commons.wikimedia.org/wiki/File:Krom%C4%9B%C5%99%C3%AD%C5%BE,_Kv%C4%9Btn%C3%A1_zahrada,_font%C3%A1na.jpg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LURE.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&lt;http://commons.wikimedia.org/wiki/File:Kromeriz_zamok_07.jpg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SÁČEK, I.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&lt;http://commons.wikimedia.org/wiki/File:Podz%C3%A1meck%C3%A1_zahrada180.jpg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PALICKAP.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10.4.2012].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&lt;http://commons.wikimedia.org/wiki/File:Krom%C4%9B%C5%99%C3%AD%C5%BE,_Podz%C3%A1meck%C3%A1_zahrada,_ryb%C3%A1%C5%99sk%C3%BD_pavilon.jpg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117 – 132.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562</Words>
  <Application>Microsoft Office PowerPoint</Application>
  <PresentationFormat>Předvádění na obrazovce (4:3)</PresentationFormat>
  <Paragraphs>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PAMÁTKY UNESCO</vt:lpstr>
      <vt:lpstr>KROMĚŘÍŽ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27</cp:revision>
  <dcterms:created xsi:type="dcterms:W3CDTF">2012-01-03T16:41:35Z</dcterms:created>
  <dcterms:modified xsi:type="dcterms:W3CDTF">2012-05-18T04:28:34Z</dcterms:modified>
</cp:coreProperties>
</file>