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35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42.xml" ContentType="application/vnd.openxmlformats-officedocument.presentationml.slideLayout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Masters/slideMaster8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slideLayouts/slideLayout8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10.xml" ContentType="application/vnd.openxmlformats-officedocument.theme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29.xml" ContentType="application/vnd.openxmlformats-officedocument.presentationml.slideLayout+xml"/>
  <Default Extension="png" ContentType="image/png"/>
  <Override PartName="/ppt/presProps.xml" ContentType="application/vnd.openxmlformats-officedocument.presentationml.presProps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43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Layouts/slideLayout1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21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Masters/slideMaster9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Layouts/slideLayout10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Masters/slideMaster5.xml" ContentType="application/vnd.openxmlformats-officedocument.presentationml.slideMaster+xml"/>
  <Override PartName="/ppt/slideLayouts/slideLayout59.xml" ContentType="application/vnd.openxmlformats-officedocument.presentationml.slideLayout+xml"/>
  <Override PartName="/ppt/theme/theme7.xml" ContentType="application/vnd.openxmlformats-officedocument.theme+xml"/>
  <Override PartName="/ppt/slideLayouts/slideLayout88.xml" ContentType="application/vnd.openxmlformats-officedocument.presentationml.slideLayout+xml"/>
  <Override PartName="/ppt/theme/theme11.xml" ContentType="application/vnd.openxmlformats-officedocument.them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33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Masters/slideMaster6.xml" ContentType="application/vnd.openxmlformats-officedocument.presentationml.slideMaster+xml"/>
  <Override PartName="/ppt/slideLayouts/slideLayout89.xml" ContentType="application/vnd.openxmlformats-officedocument.presentationml.slideLayout+xml"/>
  <Override PartName="/ppt/theme/theme8.xml" ContentType="application/vnd.openxmlformats-officedocument.theme+xml"/>
  <Override PartName="/ppt/theme/theme12.xml" ContentType="application/vnd.openxmlformats-officedocument.theme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3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3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Masters/slideMaster7.xml" ContentType="application/vnd.openxmlformats-officedocument.presentationml.slideMaster+xml"/>
  <Override PartName="/ppt/slideMasters/slideMaster10.xml" ContentType="application/vnd.openxmlformats-officedocument.presentationml.slideMaster+xml"/>
  <Override PartName="/ppt/theme/theme9.xml" ContentType="application/vnd.openxmlformats-officedocument.theme+xml"/>
  <Override PartName="/ppt/theme/theme13.xml" ContentType="application/vnd.openxmlformats-officedocument.theme+xml"/>
  <Override PartName="/ppt/slides/slide8.xml" ContentType="application/vnd.openxmlformats-officedocument.presentationml.slide+xml"/>
  <Override PartName="/ppt/slideLayouts/slideLayout6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128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7" r:id="rId3"/>
    <p:sldMasterId id="2147483710" r:id="rId4"/>
    <p:sldMasterId id="2147483723" r:id="rId5"/>
    <p:sldMasterId id="2147483736" r:id="rId6"/>
    <p:sldMasterId id="2147483749" r:id="rId7"/>
    <p:sldMasterId id="2147483762" r:id="rId8"/>
    <p:sldMasterId id="2147483775" r:id="rId9"/>
    <p:sldMasterId id="2147483788" r:id="rId10"/>
    <p:sldMasterId id="2147483801" r:id="rId11"/>
    <p:sldMasterId id="2147483814" r:id="rId12"/>
  </p:sldMasterIdLst>
  <p:notesMasterIdLst>
    <p:notesMasterId r:id="rId25"/>
  </p:notesMasterIdLst>
  <p:sldIdLst>
    <p:sldId id="257" r:id="rId13"/>
    <p:sldId id="258" r:id="rId14"/>
    <p:sldId id="259" r:id="rId15"/>
    <p:sldId id="260" r:id="rId16"/>
    <p:sldId id="261" r:id="rId17"/>
    <p:sldId id="262" r:id="rId18"/>
    <p:sldId id="263" r:id="rId19"/>
    <p:sldId id="264" r:id="rId20"/>
    <p:sldId id="265" r:id="rId21"/>
    <p:sldId id="266" r:id="rId22"/>
    <p:sldId id="267" r:id="rId23"/>
    <p:sldId id="26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9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4.xml"/><Relationship Id="rId20" Type="http://schemas.openxmlformats.org/officeDocument/2006/relationships/slide" Target="slides/slide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2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3.xml"/><Relationship Id="rId23" Type="http://schemas.openxmlformats.org/officeDocument/2006/relationships/slide" Target="slides/slide11.xml"/><Relationship Id="rId28" Type="http://schemas.openxmlformats.org/officeDocument/2006/relationships/theme" Target="theme/theme1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7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2.xml"/><Relationship Id="rId22" Type="http://schemas.openxmlformats.org/officeDocument/2006/relationships/slide" Target="slides/slide10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0F6AC2-246C-487B-AAF7-CCD6ACCE17CD}" type="datetimeFigureOut">
              <a:rPr lang="cs-CZ" smtClean="0"/>
              <a:pPr/>
              <a:t>21.7.2012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6E99CD-1702-4225-8D56-BE487B96DB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3555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795208"/>
      </p:ext>
    </p:extLst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7859813"/>
      </p:ext>
    </p:extLst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6556312"/>
      </p:ext>
    </p:extLst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8641564"/>
      </p:ext>
    </p:extLst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9063321"/>
      </p:ext>
    </p:extLst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6380896"/>
      </p:ext>
    </p:extLst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48586371"/>
      </p:ext>
    </p:extLst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328178"/>
      </p:ext>
    </p:extLst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660"/>
      </p:ext>
    </p:extLst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0011188"/>
      </p:ext>
    </p:extLst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1744650"/>
      </p:ext>
    </p:extLst>
  </p:cSld>
  <p:clrMapOvr>
    <a:masterClrMapping/>
  </p:clrMapOvr>
  <p:transition spd="slow">
    <p:wheel spokes="1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2738627"/>
      </p:ext>
    </p:extLst>
  </p:cSld>
  <p:clrMapOvr>
    <a:masterClrMapping/>
  </p:clrMapOvr>
  <p:transition spd="slow">
    <p:wheel spokes="1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2492275"/>
      </p:ext>
    </p:extLst>
  </p:cSld>
  <p:clrMapOvr>
    <a:masterClrMapping/>
  </p:clrMapOvr>
  <p:transition spd="slow">
    <p:wheel spokes="1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2023723"/>
      </p:ext>
    </p:extLst>
  </p:cSld>
  <p:clrMapOvr>
    <a:masterClrMapping/>
  </p:clrMapOvr>
  <p:transition spd="slow">
    <p:wheel spokes="1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2129097"/>
      </p:ext>
    </p:extLst>
  </p:cSld>
  <p:clrMapOvr>
    <a:masterClrMapping/>
  </p:clrMapOvr>
  <p:transition spd="slow">
    <p:wheel spokes="1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3455012"/>
      </p:ext>
    </p:extLst>
  </p:cSld>
  <p:clrMapOvr>
    <a:masterClrMapping/>
  </p:clrMapOvr>
  <p:transition spd="slow">
    <p:wheel spokes="1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0736346"/>
      </p:ext>
    </p:extLst>
  </p:cSld>
  <p:clrMapOvr>
    <a:masterClrMapping/>
  </p:clrMapOvr>
  <p:transition spd="slow">
    <p:wheel spokes="1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0959560"/>
      </p:ext>
    </p:extLst>
  </p:cSld>
  <p:clrMapOvr>
    <a:masterClrMapping/>
  </p:clrMapOvr>
  <p:transition spd="slow">
    <p:wheel spokes="1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1215162"/>
      </p:ext>
    </p:extLst>
  </p:cSld>
  <p:clrMapOvr>
    <a:masterClrMapping/>
  </p:clrMapOvr>
  <p:transition spd="slow">
    <p:wheel spokes="1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1538133"/>
      </p:ext>
    </p:extLst>
  </p:cSld>
  <p:clrMapOvr>
    <a:masterClrMapping/>
  </p:clrMapOvr>
  <p:transition spd="slow">
    <p:wheel spokes="1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6934901"/>
      </p:ext>
    </p:extLst>
  </p:cSld>
  <p:clrMapOvr>
    <a:masterClrMapping/>
  </p:clrMapOvr>
  <p:transition spd="slow">
    <p:wheel spokes="1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2957750"/>
      </p:ext>
    </p:extLst>
  </p:cSld>
  <p:clrMapOvr>
    <a:masterClrMapping/>
  </p:clrMapOvr>
  <p:transition spd="slow">
    <p:wheel spokes="1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6552132"/>
      </p:ext>
    </p:extLst>
  </p:cSld>
  <p:clrMapOvr>
    <a:masterClrMapping/>
  </p:clrMapOvr>
  <p:transition spd="slow">
    <p:wheel spokes="1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0838471"/>
      </p:ext>
    </p:extLst>
  </p:cSld>
  <p:clrMapOvr>
    <a:masterClrMapping/>
  </p:clrMapOvr>
  <p:transition spd="slow">
    <p:wheel spokes="1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0386291"/>
      </p:ext>
    </p:extLst>
  </p:cSld>
  <p:clrMapOvr>
    <a:masterClrMapping/>
  </p:clrMapOvr>
  <p:transition spd="slow">
    <p:wheel spokes="1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9355418"/>
      </p:ext>
    </p:extLst>
  </p:cSld>
  <p:clrMapOvr>
    <a:masterClrMapping/>
  </p:clrMapOvr>
  <p:transition spd="slow">
    <p:wheel spokes="1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5430989"/>
      </p:ext>
    </p:extLst>
  </p:cSld>
  <p:clrMapOvr>
    <a:masterClrMapping/>
  </p:clrMapOvr>
  <p:transition spd="slow">
    <p:wheel spokes="1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7847324"/>
      </p:ext>
    </p:extLst>
  </p:cSld>
  <p:clrMapOvr>
    <a:masterClrMapping/>
  </p:clrMapOvr>
  <p:transition spd="slow">
    <p:wheel spokes="1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8540856"/>
      </p:ext>
    </p:extLst>
  </p:cSld>
  <p:clrMapOvr>
    <a:masterClrMapping/>
  </p:clrMapOvr>
  <p:transition spd="slow">
    <p:wheel spokes="1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8635606"/>
      </p:ext>
    </p:extLst>
  </p:cSld>
  <p:clrMapOvr>
    <a:masterClrMapping/>
  </p:clrMapOvr>
  <p:transition spd="slow">
    <p:wheel spokes="1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3891276"/>
      </p:ext>
    </p:extLst>
  </p:cSld>
  <p:clrMapOvr>
    <a:masterClrMapping/>
  </p:clrMapOvr>
  <p:transition spd="slow">
    <p:wheel spokes="1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9611498"/>
      </p:ext>
    </p:extLst>
  </p:cSld>
  <p:clrMapOvr>
    <a:masterClrMapping/>
  </p:clrMapOvr>
  <p:transition spd="slow">
    <p:wheel spokes="1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9594025"/>
      </p:ext>
    </p:extLst>
  </p:cSld>
  <p:clrMapOvr>
    <a:masterClrMapping/>
  </p:clrMapOvr>
  <p:transition spd="slow">
    <p:wheel spokes="1"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1211099"/>
      </p:ext>
    </p:extLst>
  </p:cSld>
  <p:clrMapOvr>
    <a:masterClrMapping/>
  </p:clrMapOvr>
  <p:transition spd="slow">
    <p:wheel spokes="1"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9799501"/>
      </p:ext>
    </p:extLst>
  </p:cSld>
  <p:clrMapOvr>
    <a:masterClrMapping/>
  </p:clrMapOvr>
  <p:transition spd="slow">
    <p:wheel spokes="1"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1929419"/>
      </p:ext>
    </p:extLst>
  </p:cSld>
  <p:clrMapOvr>
    <a:masterClrMapping/>
  </p:clrMapOvr>
  <p:transition spd="slow">
    <p:wheel spokes="1"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9855923"/>
      </p:ext>
    </p:extLst>
  </p:cSld>
  <p:clrMapOvr>
    <a:masterClrMapping/>
  </p:clrMapOvr>
  <p:transition spd="slow">
    <p:wheel spokes="1"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4523053"/>
      </p:ext>
    </p:extLst>
  </p:cSld>
  <p:clrMapOvr>
    <a:masterClrMapping/>
  </p:clrMapOvr>
  <p:transition spd="slow">
    <p:wheel spokes="1"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0909112"/>
      </p:ext>
    </p:extLst>
  </p:cSld>
  <p:clrMapOvr>
    <a:masterClrMapping/>
  </p:clrMapOvr>
  <p:transition spd="slow">
    <p:wheel spokes="1"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6405964"/>
      </p:ext>
    </p:extLst>
  </p:cSld>
  <p:clrMapOvr>
    <a:masterClrMapping/>
  </p:clrMapOvr>
  <p:transition spd="slow">
    <p:wheel spokes="1"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9489220"/>
      </p:ext>
    </p:extLst>
  </p:cSld>
  <p:clrMapOvr>
    <a:masterClrMapping/>
  </p:clrMapOvr>
  <p:transition spd="slow">
    <p:wheel spokes="1"/>
  </p:transition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5296362"/>
      </p:ext>
    </p:extLst>
  </p:cSld>
  <p:clrMapOvr>
    <a:masterClrMapping/>
  </p:clrMapOvr>
  <p:transition spd="slow">
    <p:wheel spokes="1"/>
  </p:transition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8864483"/>
      </p:ext>
    </p:extLst>
  </p:cSld>
  <p:clrMapOvr>
    <a:masterClrMapping/>
  </p:clrMapOvr>
  <p:transition spd="slow">
    <p:wheel spokes="1"/>
  </p:transition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0272032"/>
      </p:ext>
    </p:extLst>
  </p:cSld>
  <p:clrMapOvr>
    <a:masterClrMapping/>
  </p:clrMapOvr>
  <p:transition spd="slow">
    <p:wheel spokes="1"/>
  </p:transition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9934115"/>
      </p:ext>
    </p:extLst>
  </p:cSld>
  <p:clrMapOvr>
    <a:masterClrMapping/>
  </p:clrMapOvr>
  <p:transition spd="slow">
    <p:wheel spokes="1"/>
  </p:transition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7687274"/>
      </p:ext>
    </p:extLst>
  </p:cSld>
  <p:clrMapOvr>
    <a:masterClrMapping/>
  </p:clrMapOvr>
  <p:transition spd="slow">
    <p:wheel spokes="1"/>
  </p:transition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584058"/>
      </p:ext>
    </p:extLst>
  </p:cSld>
  <p:clrMapOvr>
    <a:masterClrMapping/>
  </p:clrMapOvr>
  <p:transition spd="slow">
    <p:wheel spokes="1"/>
  </p:transition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4751222"/>
      </p:ext>
    </p:extLst>
  </p:cSld>
  <p:clrMapOvr>
    <a:masterClrMapping/>
  </p:clrMapOvr>
  <p:transition spd="slow">
    <p:wheel spokes="1"/>
  </p:transition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2065408"/>
      </p:ext>
    </p:extLst>
  </p:cSld>
  <p:clrMapOvr>
    <a:masterClrMapping/>
  </p:clrMapOvr>
  <p:transition spd="slow">
    <p:wheel spokes="1"/>
  </p:transition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6076330"/>
      </p:ext>
    </p:extLst>
  </p:cSld>
  <p:clrMapOvr>
    <a:masterClrMapping/>
  </p:clrMapOvr>
  <p:transition spd="slow">
    <p:wheel spokes="1"/>
  </p:transition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7953042"/>
      </p:ext>
    </p:extLst>
  </p:cSld>
  <p:clrMapOvr>
    <a:masterClrMapping/>
  </p:clrMapOvr>
  <p:transition spd="slow">
    <p:wheel spokes="1"/>
  </p:transition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2940811"/>
      </p:ext>
    </p:extLst>
  </p:cSld>
  <p:clrMapOvr>
    <a:masterClrMapping/>
  </p:clrMapOvr>
  <p:transition spd="slow">
    <p:wheel spokes="1"/>
  </p:transition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056320"/>
      </p:ext>
    </p:extLst>
  </p:cSld>
  <p:clrMapOvr>
    <a:masterClrMapping/>
  </p:clrMapOvr>
  <p:transition spd="slow">
    <p:wheel spokes="1"/>
  </p:transition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5594009"/>
      </p:ext>
    </p:extLst>
  </p:cSld>
  <p:clrMapOvr>
    <a:masterClrMapping/>
  </p:clrMapOvr>
  <p:transition spd="slow">
    <p:wheel spokes="1"/>
  </p:transition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3510637"/>
      </p:ext>
    </p:extLst>
  </p:cSld>
  <p:clrMapOvr>
    <a:masterClrMapping/>
  </p:clrMapOvr>
  <p:transition spd="slow">
    <p:wheel spokes="1"/>
  </p:transition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5743962"/>
      </p:ext>
    </p:extLst>
  </p:cSld>
  <p:clrMapOvr>
    <a:masterClrMapping/>
  </p:clrMapOvr>
  <p:transition spd="slow">
    <p:wheel spokes="1"/>
  </p:transition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2879505"/>
      </p:ext>
    </p:extLst>
  </p:cSld>
  <p:clrMapOvr>
    <a:masterClrMapping/>
  </p:clrMapOvr>
  <p:transition spd="slow">
    <p:wheel spokes="1"/>
  </p:transition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4839638"/>
      </p:ext>
    </p:extLst>
  </p:cSld>
  <p:clrMapOvr>
    <a:masterClrMapping/>
  </p:clrMapOvr>
  <p:transition spd="slow">
    <p:wheel spokes="1"/>
  </p:transition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5960085"/>
      </p:ext>
    </p:extLst>
  </p:cSld>
  <p:clrMapOvr>
    <a:masterClrMapping/>
  </p:clrMapOvr>
  <p:transition spd="slow">
    <p:wheel spokes="1"/>
  </p:transition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8820758"/>
      </p:ext>
    </p:extLst>
  </p:cSld>
  <p:clrMapOvr>
    <a:masterClrMapping/>
  </p:clrMapOvr>
  <p:transition spd="slow">
    <p:wheel spokes="1"/>
  </p:transition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0078897"/>
      </p:ext>
    </p:extLst>
  </p:cSld>
  <p:clrMapOvr>
    <a:masterClrMapping/>
  </p:clrMapOvr>
  <p:transition spd="slow">
    <p:wheel spokes="1"/>
  </p:transition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2662084"/>
      </p:ext>
    </p:extLst>
  </p:cSld>
  <p:clrMapOvr>
    <a:masterClrMapping/>
  </p:clrMapOvr>
  <p:transition spd="slow">
    <p:wheel spokes="1"/>
  </p:transition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8787905"/>
      </p:ext>
    </p:extLst>
  </p:cSld>
  <p:clrMapOvr>
    <a:masterClrMapping/>
  </p:clrMapOvr>
  <p:transition spd="slow">
    <p:wheel spokes="1"/>
  </p:transition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1058318"/>
      </p:ext>
    </p:extLst>
  </p:cSld>
  <p:clrMapOvr>
    <a:masterClrMapping/>
  </p:clrMapOvr>
  <p:transition spd="slow">
    <p:wheel spokes="1"/>
  </p:transition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0829415"/>
      </p:ext>
    </p:extLst>
  </p:cSld>
  <p:clrMapOvr>
    <a:masterClrMapping/>
  </p:clrMapOvr>
  <p:transition spd="slow">
    <p:wheel spokes="1"/>
  </p:transition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4544694"/>
      </p:ext>
    </p:extLst>
  </p:cSld>
  <p:clrMapOvr>
    <a:masterClrMapping/>
  </p:clrMapOvr>
  <p:transition spd="slow">
    <p:wheel spokes="1"/>
  </p:transition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94909033"/>
      </p:ext>
    </p:extLst>
  </p:cSld>
  <p:clrMapOvr>
    <a:masterClrMapping/>
  </p:clrMapOvr>
  <p:transition spd="slow">
    <p:wheel spokes="1"/>
  </p:transition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8950177"/>
      </p:ext>
    </p:extLst>
  </p:cSld>
  <p:clrMapOvr>
    <a:masterClrMapping/>
  </p:clrMapOvr>
  <p:transition spd="slow">
    <p:wheel spokes="1"/>
  </p:transition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3293990"/>
      </p:ext>
    </p:extLst>
  </p:cSld>
  <p:clrMapOvr>
    <a:masterClrMapping/>
  </p:clrMapOvr>
  <p:transition spd="slow">
    <p:wheel spokes="1"/>
  </p:transition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9540805"/>
      </p:ext>
    </p:extLst>
  </p:cSld>
  <p:clrMapOvr>
    <a:masterClrMapping/>
  </p:clrMapOvr>
  <p:transition spd="slow">
    <p:wheel spokes="1"/>
  </p:transition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4779038"/>
      </p:ext>
    </p:extLst>
  </p:cSld>
  <p:clrMapOvr>
    <a:masterClrMapping/>
  </p:clrMapOvr>
  <p:transition spd="slow">
    <p:wheel spokes="1"/>
  </p:transition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130144"/>
      </p:ext>
    </p:extLst>
  </p:cSld>
  <p:clrMapOvr>
    <a:masterClrMapping/>
  </p:clrMapOvr>
  <p:transition spd="slow">
    <p:wheel spokes="1"/>
  </p:transition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3644761"/>
      </p:ext>
    </p:extLst>
  </p:cSld>
  <p:clrMapOvr>
    <a:masterClrMapping/>
  </p:clrMapOvr>
  <p:transition spd="slow">
    <p:wheel spokes="1"/>
  </p:transition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7548433"/>
      </p:ext>
    </p:extLst>
  </p:cSld>
  <p:clrMapOvr>
    <a:masterClrMapping/>
  </p:clrMapOvr>
  <p:transition spd="slow">
    <p:wheel spokes="1"/>
  </p:transition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8728058"/>
      </p:ext>
    </p:extLst>
  </p:cSld>
  <p:clrMapOvr>
    <a:masterClrMapping/>
  </p:clrMapOvr>
  <p:transition spd="slow">
    <p:wheel spokes="1"/>
  </p:transition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833873"/>
      </p:ext>
    </p:extLst>
  </p:cSld>
  <p:clrMapOvr>
    <a:masterClrMapping/>
  </p:clrMapOvr>
  <p:transition spd="slow">
    <p:wheel spokes="1"/>
  </p:transition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5796346"/>
      </p:ext>
    </p:extLst>
  </p:cSld>
  <p:clrMapOvr>
    <a:masterClrMapping/>
  </p:clrMapOvr>
  <p:transition spd="slow">
    <p:wheel spokes="1"/>
  </p:transition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7397656"/>
      </p:ext>
    </p:extLst>
  </p:cSld>
  <p:clrMapOvr>
    <a:masterClrMapping/>
  </p:clrMapOvr>
  <p:transition spd="slow">
    <p:wheel spokes="1"/>
  </p:transition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3984252"/>
      </p:ext>
    </p:extLst>
  </p:cSld>
  <p:clrMapOvr>
    <a:masterClrMapping/>
  </p:clrMapOvr>
  <p:transition spd="slow">
    <p:wheel spokes="1"/>
  </p:transition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1278907"/>
      </p:ext>
    </p:extLst>
  </p:cSld>
  <p:clrMapOvr>
    <a:masterClrMapping/>
  </p:clrMapOvr>
  <p:transition spd="slow">
    <p:wheel spokes="1"/>
  </p:transition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8208105"/>
      </p:ext>
    </p:extLst>
  </p:cSld>
  <p:clrMapOvr>
    <a:masterClrMapping/>
  </p:clrMapOvr>
  <p:transition spd="slow">
    <p:wheel spokes="1"/>
  </p:transition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9121295"/>
      </p:ext>
    </p:extLst>
  </p:cSld>
  <p:clrMapOvr>
    <a:masterClrMapping/>
  </p:clrMapOvr>
  <p:transition spd="slow">
    <p:wheel spokes="1"/>
  </p:transition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1485136"/>
      </p:ext>
    </p:extLst>
  </p:cSld>
  <p:clrMapOvr>
    <a:masterClrMapping/>
  </p:clrMapOvr>
  <p:transition spd="slow">
    <p:wheel spokes="1"/>
  </p:transition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7409401"/>
      </p:ext>
    </p:extLst>
  </p:cSld>
  <p:clrMapOvr>
    <a:masterClrMapping/>
  </p:clrMapOvr>
  <p:transition spd="slow">
    <p:wheel spokes="1"/>
  </p:transition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07472240"/>
      </p:ext>
    </p:extLst>
  </p:cSld>
  <p:clrMapOvr>
    <a:masterClrMapping/>
  </p:clrMapOvr>
  <p:transition spd="slow">
    <p:wheel spokes="1"/>
  </p:transition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7548237"/>
      </p:ext>
    </p:extLst>
  </p:cSld>
  <p:clrMapOvr>
    <a:masterClrMapping/>
  </p:clrMapOvr>
  <p:transition spd="slow">
    <p:wheel spokes="1"/>
  </p:transition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0339323"/>
      </p:ext>
    </p:extLst>
  </p:cSld>
  <p:clrMapOvr>
    <a:masterClrMapping/>
  </p:clrMapOvr>
  <p:transition spd="slow">
    <p:wheel spokes="1"/>
  </p:transition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68156713"/>
      </p:ext>
    </p:extLst>
  </p:cSld>
  <p:clrMapOvr>
    <a:masterClrMapping/>
  </p:clrMapOvr>
  <p:transition spd="slow">
    <p:wheel spokes="1"/>
  </p:transition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9363329"/>
      </p:ext>
    </p:extLst>
  </p:cSld>
  <p:clrMapOvr>
    <a:masterClrMapping/>
  </p:clrMapOvr>
  <p:transition spd="slow">
    <p:wheel spokes="1"/>
  </p:transition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3755658"/>
      </p:ext>
    </p:extLst>
  </p:cSld>
  <p:clrMapOvr>
    <a:masterClrMapping/>
  </p:clrMapOvr>
  <p:transition spd="slow">
    <p:wheel spokes="1"/>
  </p:transition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6095086"/>
      </p:ext>
    </p:extLst>
  </p:cSld>
  <p:clrMapOvr>
    <a:masterClrMapping/>
  </p:clrMapOvr>
  <p:transition spd="slow">
    <p:wheel spokes="1"/>
  </p:transition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6784670"/>
      </p:ext>
    </p:extLst>
  </p:cSld>
  <p:clrMapOvr>
    <a:masterClrMapping/>
  </p:clrMapOvr>
  <p:transition spd="slow">
    <p:wheel spokes="1"/>
  </p:transition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3028856"/>
      </p:ext>
    </p:extLst>
  </p:cSld>
  <p:clrMapOvr>
    <a:masterClrMapping/>
  </p:clrMapOvr>
  <p:transition spd="slow">
    <p:wheel spokes="1"/>
  </p:transition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4949149"/>
      </p:ext>
    </p:extLst>
  </p:cSld>
  <p:clrMapOvr>
    <a:masterClrMapping/>
  </p:clrMapOvr>
  <p:transition spd="slow">
    <p:wheel spokes="1"/>
  </p:transition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9848888"/>
      </p:ext>
    </p:extLst>
  </p:cSld>
  <p:clrMapOvr>
    <a:masterClrMapping/>
  </p:clrMapOvr>
  <p:transition spd="slow">
    <p:wheel spokes="1"/>
  </p:transition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0071881"/>
      </p:ext>
    </p:extLst>
  </p:cSld>
  <p:clrMapOvr>
    <a:masterClrMapping/>
  </p:clrMapOvr>
  <p:transition spd="slow">
    <p:wheel spokes="1"/>
  </p:transition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3747841"/>
      </p:ext>
    </p:extLst>
  </p:cSld>
  <p:clrMapOvr>
    <a:masterClrMapping/>
  </p:clrMapOvr>
  <p:transition spd="slow">
    <p:wheel spokes="1"/>
  </p:transition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952010"/>
      </p:ext>
    </p:extLst>
  </p:cSld>
  <p:clrMapOvr>
    <a:masterClrMapping/>
  </p:clrMapOvr>
  <p:transition spd="slow">
    <p:wheel spokes="1"/>
  </p:transition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0635477"/>
      </p:ext>
    </p:extLst>
  </p:cSld>
  <p:clrMapOvr>
    <a:masterClrMapping/>
  </p:clrMapOvr>
  <p:transition spd="slow">
    <p:wheel spokes="1"/>
  </p:transition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67613657"/>
      </p:ext>
    </p:extLst>
  </p:cSld>
  <p:clrMapOvr>
    <a:masterClrMapping/>
  </p:clrMapOvr>
  <p:transition spd="slow">
    <p:wheel spokes="1"/>
  </p:transition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4842344"/>
      </p:ext>
    </p:extLst>
  </p:cSld>
  <p:clrMapOvr>
    <a:masterClrMapping/>
  </p:clrMapOvr>
  <p:transition spd="slow">
    <p:wheel spokes="1"/>
  </p:transition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6134676"/>
      </p:ext>
    </p:extLst>
  </p:cSld>
  <p:clrMapOvr>
    <a:masterClrMapping/>
  </p:clrMapOvr>
  <p:transition spd="slow">
    <p:wheel spokes="1"/>
  </p:transition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2232389"/>
      </p:ext>
    </p:extLst>
  </p:cSld>
  <p:clrMapOvr>
    <a:masterClrMapping/>
  </p:clrMapOvr>
  <p:transition spd="slow">
    <p:wheel spokes="1"/>
  </p:transition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6207939"/>
      </p:ext>
    </p:extLst>
  </p:cSld>
  <p:clrMapOvr>
    <a:masterClrMapping/>
  </p:clrMapOvr>
  <p:transition spd="slow">
    <p:wheel spokes="1"/>
  </p:transition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5310967"/>
      </p:ext>
    </p:extLst>
  </p:cSld>
  <p:clrMapOvr>
    <a:masterClrMapping/>
  </p:clrMapOvr>
  <p:transition spd="slow">
    <p:wheel spokes="1"/>
  </p:transition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188585"/>
      </p:ext>
    </p:extLst>
  </p:cSld>
  <p:clrMapOvr>
    <a:masterClrMapping/>
  </p:clrMapOvr>
  <p:transition spd="slow">
    <p:wheel spokes="1"/>
  </p:transition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1690101"/>
      </p:ext>
    </p:extLst>
  </p:cSld>
  <p:clrMapOvr>
    <a:masterClrMapping/>
  </p:clrMapOvr>
  <p:transition spd="slow">
    <p:wheel spokes="1"/>
  </p:transition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8362260"/>
      </p:ext>
    </p:extLst>
  </p:cSld>
  <p:clrMapOvr>
    <a:masterClrMapping/>
  </p:clrMapOvr>
  <p:transition spd="slow">
    <p:wheel spokes="1"/>
  </p:transition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0543030"/>
      </p:ext>
    </p:extLst>
  </p:cSld>
  <p:clrMapOvr>
    <a:masterClrMapping/>
  </p:clrMapOvr>
  <p:transition spd="slow">
    <p:wheel spokes="1"/>
  </p:transition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8857954"/>
      </p:ext>
    </p:extLst>
  </p:cSld>
  <p:clrMapOvr>
    <a:masterClrMapping/>
  </p:clrMapOvr>
  <p:transition spd="slow">
    <p:wheel spokes="1"/>
  </p:transition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7115757"/>
      </p:ext>
    </p:extLst>
  </p:cSld>
  <p:clrMapOvr>
    <a:masterClrMapping/>
  </p:clrMapOvr>
  <p:transition spd="slow">
    <p:wheel spokes="1"/>
  </p:transition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905188"/>
      </p:ext>
    </p:extLst>
  </p:cSld>
  <p:clrMapOvr>
    <a:masterClrMapping/>
  </p:clrMapOvr>
  <p:transition spd="slow">
    <p:wheel spokes="1"/>
  </p:transition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1527811"/>
      </p:ext>
    </p:extLst>
  </p:cSld>
  <p:clrMapOvr>
    <a:masterClrMapping/>
  </p:clrMapOvr>
  <p:transition spd="slow">
    <p:wheel spokes="1"/>
  </p:transition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740557"/>
      </p:ext>
    </p:extLst>
  </p:cSld>
  <p:clrMapOvr>
    <a:masterClrMapping/>
  </p:clrMapOvr>
  <p:transition spd="slow">
    <p:wheel spokes="1"/>
  </p:transition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3903770"/>
      </p:ext>
    </p:extLst>
  </p:cSld>
  <p:clrMapOvr>
    <a:masterClrMapping/>
  </p:clrMapOvr>
  <p:transition spd="slow">
    <p:wheel spokes="1"/>
  </p:transition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6432146"/>
      </p:ext>
    </p:extLst>
  </p:cSld>
  <p:clrMapOvr>
    <a:masterClrMapping/>
  </p:clrMapOvr>
  <p:transition spd="slow">
    <p:wheel spokes="1"/>
  </p:transition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2950513"/>
      </p:ext>
    </p:extLst>
  </p:cSld>
  <p:clrMapOvr>
    <a:masterClrMapping/>
  </p:clrMapOvr>
  <p:transition spd="slow">
    <p:wheel spokes="1"/>
  </p:transition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1713640"/>
      </p:ext>
    </p:extLst>
  </p:cSld>
  <p:clrMapOvr>
    <a:masterClrMapping/>
  </p:clrMapOvr>
  <p:transition spd="slow">
    <p:wheel spokes="1"/>
  </p:transition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4634816"/>
      </p:ext>
    </p:extLst>
  </p:cSld>
  <p:clrMapOvr>
    <a:masterClrMapping/>
  </p:clrMapOvr>
  <p:transition spd="slow">
    <p:wheel spokes="1"/>
  </p:transition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5346506"/>
      </p:ext>
    </p:extLst>
  </p:cSld>
  <p:clrMapOvr>
    <a:masterClrMapping/>
  </p:clrMapOvr>
  <p:transition spd="slow">
    <p:wheel spokes="1"/>
  </p:transition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8075935"/>
      </p:ext>
    </p:extLst>
  </p:cSld>
  <p:clrMapOvr>
    <a:masterClrMapping/>
  </p:clrMapOvr>
  <p:transition spd="slow">
    <p:wheel spokes="1"/>
  </p:transition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9382577"/>
      </p:ext>
    </p:extLst>
  </p:cSld>
  <p:clrMapOvr>
    <a:masterClrMapping/>
  </p:clrMapOvr>
  <p:transition spd="slow">
    <p:wheel spokes="1"/>
  </p:transition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0069418"/>
      </p:ext>
    </p:extLst>
  </p:cSld>
  <p:clrMapOvr>
    <a:masterClrMapping/>
  </p:clrMapOvr>
  <p:transition spd="slow">
    <p:wheel spokes="1"/>
  </p:transition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906795"/>
      </p:ext>
    </p:extLst>
  </p:cSld>
  <p:clrMapOvr>
    <a:masterClrMapping/>
  </p:clrMapOvr>
  <p:transition spd="slow">
    <p:wheel spokes="1"/>
  </p:transition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6950569"/>
      </p:ext>
    </p:extLst>
  </p:cSld>
  <p:clrMapOvr>
    <a:masterClrMapping/>
  </p:clrMapOvr>
  <p:transition spd="slow">
    <p:wheel spokes="1"/>
  </p:transition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0419330"/>
      </p:ext>
    </p:extLst>
  </p:cSld>
  <p:clrMapOvr>
    <a:masterClrMapping/>
  </p:clrMapOvr>
  <p:transition spd="slow">
    <p:wheel spokes="1"/>
  </p:transition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6365305"/>
      </p:ext>
    </p:extLst>
  </p:cSld>
  <p:clrMapOvr>
    <a:masterClrMapping/>
  </p:clrMapOvr>
  <p:transition spd="slow">
    <p:wheel spokes="1"/>
  </p:transition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4796399"/>
      </p:ext>
    </p:extLst>
  </p:cSld>
  <p:clrMapOvr>
    <a:masterClrMapping/>
  </p:clrMapOvr>
  <p:transition spd="slow">
    <p:wheel spokes="1"/>
  </p:transition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8567722"/>
      </p:ext>
    </p:extLst>
  </p:cSld>
  <p:clrMapOvr>
    <a:masterClrMapping/>
  </p:clrMapOvr>
  <p:transition spd="slow">
    <p:wheel spokes="1"/>
  </p:transition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1609078"/>
      </p:ext>
    </p:extLst>
  </p:cSld>
  <p:clrMapOvr>
    <a:masterClrMapping/>
  </p:clrMapOvr>
  <p:transition spd="slow">
    <p:wheel spokes="1"/>
  </p:transition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3658066"/>
      </p:ext>
    </p:extLst>
  </p:cSld>
  <p:clrMapOvr>
    <a:masterClrMapping/>
  </p:clrMapOvr>
  <p:transition spd="slow">
    <p:wheel spokes="1"/>
  </p:transition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7172005"/>
      </p:ext>
    </p:extLst>
  </p:cSld>
  <p:clrMapOvr>
    <a:masterClrMapping/>
  </p:clrMapOvr>
  <p:transition spd="slow">
    <p:wheel spokes="1"/>
  </p:transition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9405449"/>
      </p:ext>
    </p:extLst>
  </p:cSld>
  <p:clrMapOvr>
    <a:masterClrMapping/>
  </p:clrMapOvr>
  <p:transition spd="slow">
    <p:wheel spokes="1"/>
  </p:transition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3761156"/>
      </p:ext>
    </p:extLst>
  </p:cSld>
  <p:clrMapOvr>
    <a:masterClrMapping/>
  </p:clrMapOvr>
  <p:transition spd="slow">
    <p:wheel spokes="1"/>
  </p:transition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4268077"/>
      </p:ext>
    </p:extLst>
  </p:cSld>
  <p:clrMapOvr>
    <a:masterClrMapping/>
  </p:clrMapOvr>
  <p:transition spd="slow">
    <p:wheel spokes="1"/>
  </p:transition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9177028"/>
      </p:ext>
    </p:extLst>
  </p:cSld>
  <p:clrMapOvr>
    <a:masterClrMapping/>
  </p:clrMapOvr>
  <p:transition spd="slow">
    <p:wheel spokes="1"/>
  </p:transition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8301870"/>
      </p:ext>
    </p:extLst>
  </p:cSld>
  <p:clrMapOvr>
    <a:masterClrMapping/>
  </p:clrMapOvr>
  <p:transition spd="slow">
    <p:wheel spokes="1"/>
  </p:transition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6716520"/>
      </p:ext>
    </p:extLst>
  </p:cSld>
  <p:clrMapOvr>
    <a:masterClrMapping/>
  </p:clrMapOvr>
  <p:transition spd="slow">
    <p:wheel spokes="1"/>
  </p:transition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6570309"/>
      </p:ext>
    </p:extLst>
  </p:cSld>
  <p:clrMapOvr>
    <a:masterClrMapping/>
  </p:clrMapOvr>
  <p:transition spd="slow">
    <p:wheel spokes="1"/>
  </p:transition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8081711"/>
      </p:ext>
    </p:extLst>
  </p:cSld>
  <p:clrMapOvr>
    <a:masterClrMapping/>
  </p:clrMapOvr>
  <p:transition spd="slow">
    <p:wheel spokes="1"/>
  </p:transition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2389362"/>
      </p:ext>
    </p:extLst>
  </p:cSld>
  <p:clrMapOvr>
    <a:masterClrMapping/>
  </p:clrMapOvr>
  <p:transition spd="slow">
    <p:wheel spokes="1"/>
  </p:transition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9529380"/>
      </p:ext>
    </p:extLst>
  </p:cSld>
  <p:clrMapOvr>
    <a:masterClrMapping/>
  </p:clrMapOvr>
  <p:transition spd="slow">
    <p:wheel spokes="1"/>
  </p:transition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1390725"/>
      </p:ext>
    </p:extLst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slideLayout" Target="../slideLayouts/slideLayout59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7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6.xml"/><Relationship Id="rId12" Type="http://schemas.openxmlformats.org/officeDocument/2006/relationships/slideLayout" Target="../slideLayouts/slideLayout71.xml"/><Relationship Id="rId2" Type="http://schemas.openxmlformats.org/officeDocument/2006/relationships/slideLayout" Target="../slideLayouts/slideLayout61.xml"/><Relationship Id="rId1" Type="http://schemas.openxmlformats.org/officeDocument/2006/relationships/slideLayout" Target="../slideLayouts/slideLayout60.xml"/><Relationship Id="rId6" Type="http://schemas.openxmlformats.org/officeDocument/2006/relationships/slideLayout" Target="../slideLayouts/slideLayout65.xml"/><Relationship Id="rId11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4.xml"/><Relationship Id="rId10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3.xml"/><Relationship Id="rId9" Type="http://schemas.openxmlformats.org/officeDocument/2006/relationships/slideLayout" Target="../slideLayouts/slideLayout68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9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74.xml"/><Relationship Id="rId7" Type="http://schemas.openxmlformats.org/officeDocument/2006/relationships/slideLayout" Target="../slideLayouts/slideLayout78.xml"/><Relationship Id="rId12" Type="http://schemas.openxmlformats.org/officeDocument/2006/relationships/slideLayout" Target="../slideLayouts/slideLayout83.xml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slideLayout" Target="../slideLayouts/slideLayout77.xml"/><Relationship Id="rId11" Type="http://schemas.openxmlformats.org/officeDocument/2006/relationships/slideLayout" Target="../slideLayouts/slideLayout82.xml"/><Relationship Id="rId5" Type="http://schemas.openxmlformats.org/officeDocument/2006/relationships/slideLayout" Target="../slideLayouts/slideLayout76.xml"/><Relationship Id="rId10" Type="http://schemas.openxmlformats.org/officeDocument/2006/relationships/slideLayout" Target="../slideLayouts/slideLayout81.xml"/><Relationship Id="rId4" Type="http://schemas.openxmlformats.org/officeDocument/2006/relationships/slideLayout" Target="../slideLayouts/slideLayout75.xml"/><Relationship Id="rId9" Type="http://schemas.openxmlformats.org/officeDocument/2006/relationships/slideLayout" Target="../slideLayouts/slideLayout80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1.xml"/><Relationship Id="rId13" Type="http://schemas.openxmlformats.org/officeDocument/2006/relationships/theme" Target="../theme/theme8.xml"/><Relationship Id="rId3" Type="http://schemas.openxmlformats.org/officeDocument/2006/relationships/slideLayout" Target="../slideLayouts/slideLayout86.xml"/><Relationship Id="rId7" Type="http://schemas.openxmlformats.org/officeDocument/2006/relationships/slideLayout" Target="../slideLayouts/slideLayout90.xml"/><Relationship Id="rId12" Type="http://schemas.openxmlformats.org/officeDocument/2006/relationships/slideLayout" Target="../slideLayouts/slideLayout95.xml"/><Relationship Id="rId2" Type="http://schemas.openxmlformats.org/officeDocument/2006/relationships/slideLayout" Target="../slideLayouts/slideLayout85.xml"/><Relationship Id="rId1" Type="http://schemas.openxmlformats.org/officeDocument/2006/relationships/slideLayout" Target="../slideLayouts/slideLayout84.xml"/><Relationship Id="rId6" Type="http://schemas.openxmlformats.org/officeDocument/2006/relationships/slideLayout" Target="../slideLayouts/slideLayout89.xml"/><Relationship Id="rId11" Type="http://schemas.openxmlformats.org/officeDocument/2006/relationships/slideLayout" Target="../slideLayouts/slideLayout94.xml"/><Relationship Id="rId5" Type="http://schemas.openxmlformats.org/officeDocument/2006/relationships/slideLayout" Target="../slideLayouts/slideLayout88.xml"/><Relationship Id="rId10" Type="http://schemas.openxmlformats.org/officeDocument/2006/relationships/slideLayout" Target="../slideLayouts/slideLayout93.xml"/><Relationship Id="rId4" Type="http://schemas.openxmlformats.org/officeDocument/2006/relationships/slideLayout" Target="../slideLayouts/slideLayout87.xml"/><Relationship Id="rId9" Type="http://schemas.openxmlformats.org/officeDocument/2006/relationships/slideLayout" Target="../slideLayouts/slideLayout92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3.xml"/><Relationship Id="rId13" Type="http://schemas.openxmlformats.org/officeDocument/2006/relationships/theme" Target="../theme/theme9.xml"/><Relationship Id="rId3" Type="http://schemas.openxmlformats.org/officeDocument/2006/relationships/slideLayout" Target="../slideLayouts/slideLayout98.xml"/><Relationship Id="rId7" Type="http://schemas.openxmlformats.org/officeDocument/2006/relationships/slideLayout" Target="../slideLayouts/slideLayout102.xml"/><Relationship Id="rId12" Type="http://schemas.openxmlformats.org/officeDocument/2006/relationships/slideLayout" Target="../slideLayouts/slideLayout107.xml"/><Relationship Id="rId2" Type="http://schemas.openxmlformats.org/officeDocument/2006/relationships/slideLayout" Target="../slideLayouts/slideLayout97.xml"/><Relationship Id="rId1" Type="http://schemas.openxmlformats.org/officeDocument/2006/relationships/slideLayout" Target="../slideLayouts/slideLayout96.xml"/><Relationship Id="rId6" Type="http://schemas.openxmlformats.org/officeDocument/2006/relationships/slideLayout" Target="../slideLayouts/slideLayout101.xml"/><Relationship Id="rId11" Type="http://schemas.openxmlformats.org/officeDocument/2006/relationships/slideLayout" Target="../slideLayouts/slideLayout106.xml"/><Relationship Id="rId5" Type="http://schemas.openxmlformats.org/officeDocument/2006/relationships/slideLayout" Target="../slideLayouts/slideLayout100.xml"/><Relationship Id="rId10" Type="http://schemas.openxmlformats.org/officeDocument/2006/relationships/slideLayout" Target="../slideLayouts/slideLayout105.xml"/><Relationship Id="rId4" Type="http://schemas.openxmlformats.org/officeDocument/2006/relationships/slideLayout" Target="../slideLayouts/slideLayout99.xml"/><Relationship Id="rId9" Type="http://schemas.openxmlformats.org/officeDocument/2006/relationships/slideLayout" Target="../slideLayouts/slideLayout104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5.xml"/><Relationship Id="rId13" Type="http://schemas.openxmlformats.org/officeDocument/2006/relationships/theme" Target="../theme/theme10.xml"/><Relationship Id="rId3" Type="http://schemas.openxmlformats.org/officeDocument/2006/relationships/slideLayout" Target="../slideLayouts/slideLayout110.xml"/><Relationship Id="rId7" Type="http://schemas.openxmlformats.org/officeDocument/2006/relationships/slideLayout" Target="../slideLayouts/slideLayout114.xml"/><Relationship Id="rId12" Type="http://schemas.openxmlformats.org/officeDocument/2006/relationships/slideLayout" Target="../slideLayouts/slideLayout119.xml"/><Relationship Id="rId2" Type="http://schemas.openxmlformats.org/officeDocument/2006/relationships/slideLayout" Target="../slideLayouts/slideLayout109.xml"/><Relationship Id="rId1" Type="http://schemas.openxmlformats.org/officeDocument/2006/relationships/slideLayout" Target="../slideLayouts/slideLayout108.xml"/><Relationship Id="rId6" Type="http://schemas.openxmlformats.org/officeDocument/2006/relationships/slideLayout" Target="../slideLayouts/slideLayout113.xml"/><Relationship Id="rId11" Type="http://schemas.openxmlformats.org/officeDocument/2006/relationships/slideLayout" Target="../slideLayouts/slideLayout118.xml"/><Relationship Id="rId5" Type="http://schemas.openxmlformats.org/officeDocument/2006/relationships/slideLayout" Target="../slideLayouts/slideLayout112.xml"/><Relationship Id="rId10" Type="http://schemas.openxmlformats.org/officeDocument/2006/relationships/slideLayout" Target="../slideLayouts/slideLayout117.xml"/><Relationship Id="rId4" Type="http://schemas.openxmlformats.org/officeDocument/2006/relationships/slideLayout" Target="../slideLayouts/slideLayout111.xml"/><Relationship Id="rId9" Type="http://schemas.openxmlformats.org/officeDocument/2006/relationships/slideLayout" Target="../slideLayouts/slideLayout116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7.xml"/><Relationship Id="rId13" Type="http://schemas.openxmlformats.org/officeDocument/2006/relationships/theme" Target="../theme/theme11.xml"/><Relationship Id="rId3" Type="http://schemas.openxmlformats.org/officeDocument/2006/relationships/slideLayout" Target="../slideLayouts/slideLayout122.xml"/><Relationship Id="rId7" Type="http://schemas.openxmlformats.org/officeDocument/2006/relationships/slideLayout" Target="../slideLayouts/slideLayout126.xml"/><Relationship Id="rId12" Type="http://schemas.openxmlformats.org/officeDocument/2006/relationships/slideLayout" Target="../slideLayouts/slideLayout131.xml"/><Relationship Id="rId2" Type="http://schemas.openxmlformats.org/officeDocument/2006/relationships/slideLayout" Target="../slideLayouts/slideLayout121.xml"/><Relationship Id="rId1" Type="http://schemas.openxmlformats.org/officeDocument/2006/relationships/slideLayout" Target="../slideLayouts/slideLayout120.xml"/><Relationship Id="rId6" Type="http://schemas.openxmlformats.org/officeDocument/2006/relationships/slideLayout" Target="../slideLayouts/slideLayout125.xml"/><Relationship Id="rId11" Type="http://schemas.openxmlformats.org/officeDocument/2006/relationships/slideLayout" Target="../slideLayouts/slideLayout130.xml"/><Relationship Id="rId5" Type="http://schemas.openxmlformats.org/officeDocument/2006/relationships/slideLayout" Target="../slideLayouts/slideLayout124.xml"/><Relationship Id="rId10" Type="http://schemas.openxmlformats.org/officeDocument/2006/relationships/slideLayout" Target="../slideLayouts/slideLayout129.xml"/><Relationship Id="rId4" Type="http://schemas.openxmlformats.org/officeDocument/2006/relationships/slideLayout" Target="../slideLayouts/slideLayout123.xml"/><Relationship Id="rId9" Type="http://schemas.openxmlformats.org/officeDocument/2006/relationships/slideLayout" Target="../slideLayouts/slideLayout128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9.xml"/><Relationship Id="rId13" Type="http://schemas.openxmlformats.org/officeDocument/2006/relationships/theme" Target="../theme/theme12.xml"/><Relationship Id="rId3" Type="http://schemas.openxmlformats.org/officeDocument/2006/relationships/slideLayout" Target="../slideLayouts/slideLayout134.xml"/><Relationship Id="rId7" Type="http://schemas.openxmlformats.org/officeDocument/2006/relationships/slideLayout" Target="../slideLayouts/slideLayout138.xml"/><Relationship Id="rId12" Type="http://schemas.openxmlformats.org/officeDocument/2006/relationships/slideLayout" Target="../slideLayouts/slideLayout143.xml"/><Relationship Id="rId2" Type="http://schemas.openxmlformats.org/officeDocument/2006/relationships/slideLayout" Target="../slideLayouts/slideLayout133.xml"/><Relationship Id="rId1" Type="http://schemas.openxmlformats.org/officeDocument/2006/relationships/slideLayout" Target="../slideLayouts/slideLayout132.xml"/><Relationship Id="rId6" Type="http://schemas.openxmlformats.org/officeDocument/2006/relationships/slideLayout" Target="../slideLayouts/slideLayout137.xml"/><Relationship Id="rId11" Type="http://schemas.openxmlformats.org/officeDocument/2006/relationships/slideLayout" Target="../slideLayouts/slideLayout142.xml"/><Relationship Id="rId5" Type="http://schemas.openxmlformats.org/officeDocument/2006/relationships/slideLayout" Target="../slideLayouts/slideLayout136.xml"/><Relationship Id="rId10" Type="http://schemas.openxmlformats.org/officeDocument/2006/relationships/slideLayout" Target="../slideLayouts/slideLayout141.xml"/><Relationship Id="rId4" Type="http://schemas.openxmlformats.org/officeDocument/2006/relationships/slideLayout" Target="../slideLayouts/slideLayout135.xml"/><Relationship Id="rId9" Type="http://schemas.openxmlformats.org/officeDocument/2006/relationships/slideLayout" Target="../slideLayouts/slideLayout14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4041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heel spokes="1"/>
  </p:transition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xmlns="" val="624211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ransition spd="slow">
    <p:wheel spokes="1"/>
  </p:transition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xmlns="" val="1947023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</p:sldLayoutIdLst>
  <p:transition spd="slow">
    <p:wheel spokes="1"/>
  </p:transition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xmlns="" val="3220485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</p:sldLayoutIdLst>
  <p:transition spd="slow">
    <p:wheel spokes="1"/>
  </p:transition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xmlns="" val="4250440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p:transition spd="slow">
    <p:wheel spokes="1"/>
  </p:transition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xmlns="" val="1059601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</p:sldLayoutIdLst>
  <p:transition spd="slow">
    <p:wheel spokes="1"/>
  </p:transition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xmlns="" val="2547566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</p:sldLayoutIdLst>
  <p:transition spd="slow">
    <p:wheel spokes="1"/>
  </p:transition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xmlns="" val="3203894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</p:sldLayoutIdLst>
  <p:transition spd="slow">
    <p:wheel spokes="1"/>
  </p:transition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xmlns="" val="871161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</p:sldLayoutIdLst>
  <p:transition spd="slow">
    <p:wheel spokes="1"/>
  </p:transition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xmlns="" val="4031674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  <p:sldLayoutId id="2147483800" r:id="rId12"/>
  </p:sldLayoutIdLst>
  <p:transition spd="slow">
    <p:wheel spokes="1"/>
  </p:transition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xmlns="" val="2437809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2" r:id="rId1"/>
    <p:sldLayoutId id="2147483803" r:id="rId2"/>
    <p:sldLayoutId id="2147483804" r:id="rId3"/>
    <p:sldLayoutId id="2147483805" r:id="rId4"/>
    <p:sldLayoutId id="2147483806" r:id="rId5"/>
    <p:sldLayoutId id="2147483807" r:id="rId6"/>
    <p:sldLayoutId id="2147483808" r:id="rId7"/>
    <p:sldLayoutId id="2147483809" r:id="rId8"/>
    <p:sldLayoutId id="2147483810" r:id="rId9"/>
    <p:sldLayoutId id="2147483811" r:id="rId10"/>
    <p:sldLayoutId id="2147483812" r:id="rId11"/>
    <p:sldLayoutId id="2147483813" r:id="rId12"/>
  </p:sldLayoutIdLst>
  <p:transition spd="slow">
    <p:wheel spokes="1"/>
  </p:transition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F2B578FF-23DE-48A4-8289-1D5B599ADD08}" type="datetimeFigureOut">
              <a:rPr lang="cs-CZ" smtClean="0">
                <a:solidFill>
                  <a:prstClr val="white"/>
                </a:solidFill>
              </a:rPr>
              <a:pPr/>
              <a:t>21.7.2012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EC76B9DF-5000-4703-B6ED-171DE346465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xmlns="" val="4215352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  <p:sldLayoutId id="2147483819" r:id="rId5"/>
    <p:sldLayoutId id="2147483820" r:id="rId6"/>
    <p:sldLayoutId id="2147483821" r:id="rId7"/>
    <p:sldLayoutId id="2147483822" r:id="rId8"/>
    <p:sldLayoutId id="2147483823" r:id="rId9"/>
    <p:sldLayoutId id="2147483824" r:id="rId10"/>
    <p:sldLayoutId id="2147483825" r:id="rId11"/>
    <p:sldLayoutId id="2147483826" r:id="rId12"/>
  </p:sldLayoutIdLst>
  <p:transition spd="slow">
    <p:wheel spokes="1"/>
  </p:transition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4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0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1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VY_32_INOVACE_04_26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_Rodinné právo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Žák se seznámí s problematikou rodinného práva, objasní si některé pojmy týkající se této oblasti: manželství, registrované partnerství, NRP, funkce rodiny, styly výchovy.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8706242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RODINNÉ PRÁVO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Odvětví práva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278817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6400816" cy="928686"/>
          </a:xfrm>
        </p:spPr>
        <p:txBody>
          <a:bodyPr/>
          <a:lstStyle/>
          <a:p>
            <a:pPr algn="l"/>
            <a:r>
              <a:rPr lang="cs-CZ" dirty="0" smtClean="0"/>
              <a:t>RODINA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24744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Napiš cokoli, co tě napadne při vyslovení slova rodina.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50788" y="1916832"/>
            <a:ext cx="5854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2DA2BF">
                    <a:lumMod val="50000"/>
                  </a:srgbClr>
                </a:solidFill>
              </a:rPr>
              <a:t>!</a:t>
            </a:r>
            <a:endParaRPr lang="cs-CZ" sz="9600" dirty="0">
              <a:solidFill>
                <a:srgbClr val="2DA2BF">
                  <a:lumMod val="50000"/>
                </a:srgb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5229200"/>
            <a:ext cx="87849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Rodina je základní jednotka státu, je to první sociální skupina do které patříme.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257805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6400816" cy="928686"/>
          </a:xfrm>
        </p:spPr>
        <p:txBody>
          <a:bodyPr/>
          <a:lstStyle/>
          <a:p>
            <a:pPr algn="l"/>
            <a:r>
              <a:rPr lang="cs-CZ" dirty="0" smtClean="0"/>
              <a:t>Zopakujeme si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412776"/>
            <a:ext cx="8856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>
                <a:solidFill>
                  <a:prstClr val="black"/>
                </a:solidFill>
              </a:rPr>
              <a:t>Jaké dva druhy sňatků lze v ČR uzavřít?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56176" y="1943254"/>
            <a:ext cx="25085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DA1F28">
                    <a:lumMod val="75000"/>
                  </a:srgbClr>
                </a:solidFill>
              </a:rPr>
              <a:t>Církevní a civilní</a:t>
            </a:r>
            <a:endParaRPr lang="cs-CZ" sz="2800" dirty="0">
              <a:solidFill>
                <a:srgbClr val="DA1F28">
                  <a:lumMod val="75000"/>
                </a:srgb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537" y="2765190"/>
            <a:ext cx="8636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>
                <a:solidFill>
                  <a:prstClr val="black"/>
                </a:solidFill>
              </a:rPr>
              <a:t>Jak se nazývá legální svazek dvou homosexuálů?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45319" y="3358020"/>
            <a:ext cx="37358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DA1F28">
                    <a:lumMod val="75000"/>
                  </a:srgbClr>
                </a:solidFill>
              </a:rPr>
              <a:t>Registrované partnerství</a:t>
            </a:r>
            <a:endParaRPr lang="cs-CZ" sz="2800" dirty="0">
              <a:solidFill>
                <a:srgbClr val="DA1F28">
                  <a:lumMod val="75000"/>
                </a:srgb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2640" y="4327649"/>
            <a:ext cx="87129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>
                <a:solidFill>
                  <a:prstClr val="black"/>
                </a:solidFill>
              </a:rPr>
              <a:t>Můžeš uzavřít sňatek před dovršením 18. roku? Pokud ano za jakých podmínek?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144758" y="5445224"/>
            <a:ext cx="59493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DA1F28">
                    <a:lumMod val="75000"/>
                  </a:srgbClr>
                </a:solidFill>
              </a:rPr>
              <a:t>Ano, se souhlasem zákonných zástupců, rozhoduje o tom soud</a:t>
            </a:r>
            <a:endParaRPr lang="cs-CZ" sz="2800" dirty="0">
              <a:solidFill>
                <a:srgbClr val="DA1F28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68009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849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- Jak se nazývá legální svazek dvou heterosexuálů?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238631" y="845423"/>
            <a:ext cx="1725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DA1F28">
                    <a:lumMod val="75000"/>
                  </a:srgbClr>
                </a:solidFill>
              </a:rPr>
              <a:t>manželství</a:t>
            </a:r>
            <a:endParaRPr lang="cs-CZ" sz="2800" dirty="0">
              <a:solidFill>
                <a:srgbClr val="DA1F28">
                  <a:lumMod val="75000"/>
                </a:srgb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772816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- Dokážeš vyjmenovat funkce rodiny?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24876" y="2420888"/>
            <a:ext cx="74287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DA1F28">
                    <a:lumMod val="75000"/>
                  </a:srgbClr>
                </a:solidFill>
              </a:rPr>
              <a:t>b</a:t>
            </a:r>
            <a:r>
              <a:rPr lang="cs-CZ" sz="2800" dirty="0" smtClean="0">
                <a:solidFill>
                  <a:srgbClr val="DA1F28">
                    <a:lumMod val="75000"/>
                  </a:srgbClr>
                </a:solidFill>
              </a:rPr>
              <a:t>iologická, výchovná, citová, materiální, ochranná</a:t>
            </a:r>
            <a:endParaRPr lang="cs-CZ" sz="2800" dirty="0">
              <a:solidFill>
                <a:srgbClr val="DA1F28">
                  <a:lumMod val="75000"/>
                </a:srgbClr>
              </a:solidFill>
            </a:endParaRPr>
          </a:p>
        </p:txBody>
      </p:sp>
      <p:pic>
        <p:nvPicPr>
          <p:cNvPr id="1027" name="Picture 3" descr="C:\Users\Kabinet\AppData\Local\Temp\MP90040334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5994" y="3766724"/>
            <a:ext cx="291746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binet\AppData\Local\Temp\MP90040199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2389" y="3284984"/>
            <a:ext cx="2923208" cy="1948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abinet\AppData\Local\Temp\MP90040699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6342" y="4797152"/>
            <a:ext cx="2815154" cy="187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3270282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6400816" cy="928686"/>
          </a:xfrm>
        </p:spPr>
        <p:txBody>
          <a:bodyPr/>
          <a:lstStyle/>
          <a:p>
            <a:pPr algn="l"/>
            <a:r>
              <a:rPr lang="cs-CZ" dirty="0" smtClean="0"/>
              <a:t>Zákon o rodině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340768"/>
            <a:ext cx="903649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prstClr val="black"/>
                </a:solidFill>
              </a:rPr>
              <a:t>	</a:t>
            </a:r>
            <a:r>
              <a:rPr lang="cs-CZ" sz="3200" dirty="0" smtClean="0">
                <a:solidFill>
                  <a:prstClr val="black"/>
                </a:solidFill>
              </a:rPr>
              <a:t>Podle zákona o rodině mají muž a žena v manželství stejná práva a stejné povinnosti. Jsou povinni žít spolu, být si věrni, vzájemně si pomáhat a vytvářet zdravé rodinné </a:t>
            </a:r>
            <a:r>
              <a:rPr lang="cs-CZ" sz="3200" dirty="0" smtClean="0">
                <a:solidFill>
                  <a:prstClr val="black"/>
                </a:solidFill>
              </a:rPr>
              <a:t>prostředí.</a:t>
            </a:r>
            <a:endParaRPr lang="cs-CZ" sz="3200" dirty="0" smtClean="0">
              <a:solidFill>
                <a:prstClr val="black"/>
              </a:solidFill>
            </a:endParaRPr>
          </a:p>
          <a:p>
            <a:pPr algn="just"/>
            <a:endParaRPr lang="cs-CZ" sz="3200" dirty="0">
              <a:solidFill>
                <a:prstClr val="black"/>
              </a:solidFill>
            </a:endParaRPr>
          </a:p>
          <a:p>
            <a:pPr algn="just"/>
            <a:r>
              <a:rPr lang="cs-CZ" sz="3200" dirty="0" smtClean="0">
                <a:solidFill>
                  <a:prstClr val="black"/>
                </a:solidFill>
              </a:rPr>
              <a:t>Rodina plní několik významných funkcí, mezi jednu z nich patří i výchova potomků. Každá rodina tuto funkci řeší podle svého nejlepšího uvážení.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342817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6400816" cy="928686"/>
          </a:xfrm>
        </p:spPr>
        <p:txBody>
          <a:bodyPr/>
          <a:lstStyle/>
          <a:p>
            <a:pPr algn="l"/>
            <a:r>
              <a:rPr lang="cs-CZ" dirty="0" smtClean="0"/>
              <a:t>Styly výchovy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96752"/>
            <a:ext cx="885698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Tx/>
              <a:buAutoNum type="arabicParenR"/>
            </a:pPr>
            <a:r>
              <a:rPr lang="cs-CZ" sz="3200" b="1" dirty="0" smtClean="0">
                <a:solidFill>
                  <a:srgbClr val="DA1F28">
                    <a:lumMod val="75000"/>
                  </a:srgbClr>
                </a:solidFill>
              </a:rPr>
              <a:t>Autokratická výchova: </a:t>
            </a:r>
            <a:r>
              <a:rPr lang="cs-CZ" sz="3200" dirty="0" smtClean="0">
                <a:solidFill>
                  <a:prstClr val="black"/>
                </a:solidFill>
              </a:rPr>
              <a:t>trestající, autoritativní</a:t>
            </a:r>
          </a:p>
          <a:p>
            <a:r>
              <a:rPr lang="cs-CZ" sz="3200" dirty="0">
                <a:solidFill>
                  <a:prstClr val="black"/>
                </a:solidFill>
              </a:rPr>
              <a:t>	</a:t>
            </a:r>
            <a:r>
              <a:rPr lang="cs-CZ" sz="3200" dirty="0" smtClean="0">
                <a:solidFill>
                  <a:prstClr val="black"/>
                </a:solidFill>
              </a:rPr>
              <a:t>Rodiče jsou na dítě příliš tvrdí, prosazují svoji autoritu, nedávají dítěti moc prostoru.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dirty="0" smtClean="0">
                <a:solidFill>
                  <a:srgbClr val="DA1F28">
                    <a:lumMod val="75000"/>
                  </a:srgbClr>
                </a:solidFill>
              </a:rPr>
              <a:t>2) Demokratická výchova: </a:t>
            </a:r>
            <a:r>
              <a:rPr lang="cs-CZ" sz="3200" dirty="0" smtClean="0">
                <a:solidFill>
                  <a:prstClr val="black"/>
                </a:solidFill>
              </a:rPr>
              <a:t>Rodiče mají přiměřené požadavky. Nechávají dítěti určitou volnost, ale zároveň na něj dávají pozor a kladou požadavky.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dirty="0" smtClean="0">
                <a:solidFill>
                  <a:srgbClr val="DA1F28">
                    <a:lumMod val="75000"/>
                  </a:srgbClr>
                </a:solidFill>
              </a:rPr>
              <a:t>3) Liberální: </a:t>
            </a:r>
            <a:r>
              <a:rPr lang="cs-CZ" sz="3200" dirty="0" smtClean="0">
                <a:solidFill>
                  <a:prstClr val="black"/>
                </a:solidFill>
              </a:rPr>
              <a:t>Příliš volná výchova, vše je postaveno na modelu, ať si na to dítě přijde samo. 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339411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6400816" cy="928686"/>
          </a:xfrm>
        </p:spPr>
        <p:txBody>
          <a:bodyPr/>
          <a:lstStyle/>
          <a:p>
            <a:pPr algn="l"/>
            <a:r>
              <a:rPr lang="cs-CZ" dirty="0" smtClean="0"/>
              <a:t>Fáze vztahu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87129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Tx/>
              <a:buAutoNum type="arabicParenR"/>
            </a:pPr>
            <a:r>
              <a:rPr lang="cs-CZ" sz="3200" b="1" u="sng" dirty="0">
                <a:solidFill>
                  <a:prstClr val="black"/>
                </a:solidFill>
              </a:rPr>
              <a:t>N</a:t>
            </a:r>
            <a:r>
              <a:rPr lang="cs-CZ" sz="3200" b="1" u="sng" dirty="0" smtClean="0">
                <a:solidFill>
                  <a:prstClr val="black"/>
                </a:solidFill>
              </a:rPr>
              <a:t>amlouvání: </a:t>
            </a:r>
            <a:r>
              <a:rPr lang="cs-CZ" sz="3200" dirty="0" smtClean="0">
                <a:solidFill>
                  <a:prstClr val="black"/>
                </a:solidFill>
              </a:rPr>
              <a:t>před uzavřením sňatku, nebo před společným žitím</a:t>
            </a:r>
          </a:p>
          <a:p>
            <a:pPr marL="514350" indent="-514350">
              <a:buFontTx/>
              <a:buAutoNum type="arabicParenR"/>
            </a:pPr>
            <a:r>
              <a:rPr lang="cs-CZ" sz="3200" b="1" u="sng" dirty="0" smtClean="0">
                <a:solidFill>
                  <a:prstClr val="black"/>
                </a:solidFill>
              </a:rPr>
              <a:t>Období budování hnízda: </a:t>
            </a:r>
            <a:r>
              <a:rPr lang="cs-CZ" sz="3200" dirty="0" smtClean="0">
                <a:solidFill>
                  <a:prstClr val="black"/>
                </a:solidFill>
              </a:rPr>
              <a:t>společné žití do narození prvního dítěte</a:t>
            </a:r>
          </a:p>
          <a:p>
            <a:pPr marL="514350" indent="-514350">
              <a:buFontTx/>
              <a:buAutoNum type="arabicParenR"/>
            </a:pPr>
            <a:r>
              <a:rPr lang="cs-CZ" sz="3200" b="1" u="sng" dirty="0" smtClean="0">
                <a:solidFill>
                  <a:prstClr val="black"/>
                </a:solidFill>
              </a:rPr>
              <a:t>Období výchovy dětí: </a:t>
            </a:r>
            <a:r>
              <a:rPr lang="cs-CZ" sz="3200" dirty="0" smtClean="0">
                <a:solidFill>
                  <a:prstClr val="black"/>
                </a:solidFill>
              </a:rPr>
              <a:t>hlavní náplní jsou děti</a:t>
            </a:r>
          </a:p>
          <a:p>
            <a:pPr marL="514350" indent="-514350">
              <a:buFontTx/>
              <a:buAutoNum type="arabicParenR"/>
            </a:pPr>
            <a:r>
              <a:rPr lang="cs-CZ" sz="3200" b="1" u="sng" dirty="0" smtClean="0">
                <a:solidFill>
                  <a:prstClr val="black"/>
                </a:solidFill>
              </a:rPr>
              <a:t>Období vylétání z hnízda: </a:t>
            </a:r>
            <a:r>
              <a:rPr lang="cs-CZ" sz="3200" dirty="0" smtClean="0">
                <a:solidFill>
                  <a:prstClr val="black"/>
                </a:solidFill>
              </a:rPr>
              <a:t>odstěhování posledního dítěte</a:t>
            </a:r>
          </a:p>
          <a:p>
            <a:pPr marL="514350" indent="-514350">
              <a:buFontTx/>
              <a:buAutoNum type="arabicParenR"/>
            </a:pPr>
            <a:r>
              <a:rPr lang="cs-CZ" sz="3200" b="1" u="sng" dirty="0" smtClean="0">
                <a:solidFill>
                  <a:prstClr val="black"/>
                </a:solidFill>
              </a:rPr>
              <a:t>Období opuštěného hnízda: </a:t>
            </a:r>
            <a:r>
              <a:rPr lang="cs-CZ" sz="3200" dirty="0" smtClean="0">
                <a:solidFill>
                  <a:prstClr val="black"/>
                </a:solidFill>
              </a:rPr>
              <a:t>manželé si musí zvyknout znovu užívat si sami sebe navzájem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750220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352928" cy="928686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Překážky k uzavření manželství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340768"/>
            <a:ext cx="878497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prstClr val="black"/>
                </a:solidFill>
                <a:sym typeface="Wingdings"/>
              </a:rPr>
              <a:t>  </a:t>
            </a:r>
            <a:r>
              <a:rPr lang="cs-CZ" sz="3200" dirty="0" smtClean="0">
                <a:solidFill>
                  <a:prstClr val="black"/>
                </a:solidFill>
              </a:rPr>
              <a:t>Bigamie (mít více manželek)</a:t>
            </a:r>
          </a:p>
          <a:p>
            <a:r>
              <a:rPr lang="cs-CZ" sz="3200" dirty="0">
                <a:solidFill>
                  <a:prstClr val="black"/>
                </a:solidFill>
                <a:sym typeface="Wingdings"/>
              </a:rPr>
              <a:t> </a:t>
            </a:r>
            <a:r>
              <a:rPr lang="cs-CZ" sz="3200" dirty="0" smtClean="0">
                <a:solidFill>
                  <a:prstClr val="black"/>
                </a:solidFill>
                <a:sym typeface="Wingdings"/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Nezletilost</a:t>
            </a:r>
          </a:p>
          <a:p>
            <a:r>
              <a:rPr lang="cs-CZ" sz="3200" dirty="0">
                <a:solidFill>
                  <a:prstClr val="black"/>
                </a:solidFill>
                <a:sym typeface="Wingdings"/>
              </a:rPr>
              <a:t> </a:t>
            </a:r>
            <a:r>
              <a:rPr lang="cs-CZ" sz="3200" dirty="0" smtClean="0">
                <a:solidFill>
                  <a:prstClr val="black"/>
                </a:solidFill>
                <a:sym typeface="Wingdings"/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Nezpůsobilost k právním úkonům</a:t>
            </a:r>
          </a:p>
          <a:p>
            <a:r>
              <a:rPr lang="cs-CZ" sz="3200" dirty="0">
                <a:solidFill>
                  <a:prstClr val="black"/>
                </a:solidFill>
                <a:sym typeface="Wingdings"/>
              </a:rPr>
              <a:t> </a:t>
            </a:r>
            <a:r>
              <a:rPr lang="cs-CZ" sz="3200" dirty="0" smtClean="0">
                <a:solidFill>
                  <a:prstClr val="black"/>
                </a:solidFill>
                <a:sym typeface="Wingdings"/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Duševní choroba</a:t>
            </a:r>
          </a:p>
          <a:p>
            <a:r>
              <a:rPr lang="cs-CZ" sz="3200" dirty="0">
                <a:solidFill>
                  <a:prstClr val="black"/>
                </a:solidFill>
                <a:sym typeface="Wingdings"/>
              </a:rPr>
              <a:t> </a:t>
            </a:r>
            <a:r>
              <a:rPr lang="cs-CZ" sz="3200" dirty="0" smtClean="0">
                <a:solidFill>
                  <a:prstClr val="black"/>
                </a:solidFill>
                <a:sym typeface="Wingdings"/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Příbuzenství</a:t>
            </a:r>
          </a:p>
          <a:p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1026" name="Picture 2" descr="C:\Users\Kabinet\AppData\Local\Temp\MP9003849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429001"/>
            <a:ext cx="2807243" cy="2983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1024644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6400816" cy="928686"/>
          </a:xfrm>
        </p:spPr>
        <p:txBody>
          <a:bodyPr/>
          <a:lstStyle/>
          <a:p>
            <a:pPr algn="l"/>
            <a:r>
              <a:rPr lang="cs-CZ" dirty="0" smtClean="0"/>
              <a:t>Náhradní rodinná péče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885698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Pokud rodina neplní, či nemůže plnit funkce rodiny, dítě přechází do NRP.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u="sng" dirty="0" smtClean="0">
                <a:solidFill>
                  <a:prstClr val="black"/>
                </a:solidFill>
              </a:rPr>
              <a:t>Ochranná výchova je uložena:</a:t>
            </a:r>
          </a:p>
          <a:p>
            <a:r>
              <a:rPr lang="cs-CZ" sz="3200" dirty="0">
                <a:solidFill>
                  <a:prstClr val="black"/>
                </a:solidFill>
              </a:rPr>
              <a:t>	</a:t>
            </a:r>
            <a:r>
              <a:rPr lang="cs-CZ" sz="3200" dirty="0" smtClean="0">
                <a:solidFill>
                  <a:prstClr val="black"/>
                </a:solidFill>
              </a:rPr>
              <a:t>- soudem, pokud o dítě, či mladistvého není dobře postaráno</a:t>
            </a:r>
          </a:p>
          <a:p>
            <a:r>
              <a:rPr lang="cs-CZ" sz="3200" dirty="0">
                <a:solidFill>
                  <a:prstClr val="black"/>
                </a:solidFill>
              </a:rPr>
              <a:t>	</a:t>
            </a:r>
            <a:r>
              <a:rPr lang="cs-CZ" sz="3200" dirty="0" smtClean="0">
                <a:solidFill>
                  <a:prstClr val="black"/>
                </a:solidFill>
              </a:rPr>
              <a:t>- ve speciálních výchovných zařízeních</a:t>
            </a:r>
          </a:p>
          <a:p>
            <a:r>
              <a:rPr lang="cs-CZ" sz="3200" dirty="0">
                <a:solidFill>
                  <a:prstClr val="black"/>
                </a:solidFill>
              </a:rPr>
              <a:t>	</a:t>
            </a:r>
            <a:r>
              <a:rPr lang="cs-CZ" sz="3200" dirty="0" smtClean="0">
                <a:solidFill>
                  <a:prstClr val="black"/>
                </a:solidFill>
              </a:rPr>
              <a:t>- Po dobu dokud to vyžaduje účel, nejdéle do 18 roku (dokončení SŠ)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287879"/>
            <a:ext cx="1872208" cy="1490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1457913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6400816" cy="928686"/>
          </a:xfrm>
        </p:spPr>
        <p:txBody>
          <a:bodyPr/>
          <a:lstStyle/>
          <a:p>
            <a:pPr algn="l"/>
            <a:r>
              <a:rPr lang="cs-CZ" dirty="0" smtClean="0"/>
              <a:t>Druhy NRP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335" y="908720"/>
            <a:ext cx="88569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>
                <a:solidFill>
                  <a:prstClr val="black"/>
                </a:solidFill>
              </a:rPr>
              <a:t>Osvojení = adopce</a:t>
            </a:r>
          </a:p>
          <a:p>
            <a:pPr marL="457200" indent="-457200">
              <a:buFontTx/>
              <a:buChar char="-"/>
            </a:pPr>
            <a:r>
              <a:rPr lang="cs-CZ" sz="3200" dirty="0" smtClean="0">
                <a:solidFill>
                  <a:prstClr val="black"/>
                </a:solidFill>
              </a:rPr>
              <a:t>Pěstounství</a:t>
            </a:r>
          </a:p>
          <a:p>
            <a:pPr marL="457200" indent="-457200">
              <a:buFontTx/>
              <a:buChar char="-"/>
            </a:pPr>
            <a:r>
              <a:rPr lang="cs-CZ" sz="3200" dirty="0" smtClean="0">
                <a:solidFill>
                  <a:prstClr val="black"/>
                </a:solidFill>
              </a:rPr>
              <a:t>Poručenství, poručnictví</a:t>
            </a:r>
          </a:p>
          <a:p>
            <a:pPr marL="457200" indent="-457200">
              <a:buFontTx/>
              <a:buChar char="-"/>
            </a:pPr>
            <a:r>
              <a:rPr lang="cs-CZ" sz="3200" dirty="0" smtClean="0">
                <a:solidFill>
                  <a:prstClr val="black"/>
                </a:solidFill>
              </a:rPr>
              <a:t>Dětský domov</a:t>
            </a:r>
          </a:p>
          <a:p>
            <a:pPr marL="457200" indent="-457200">
              <a:buFontTx/>
              <a:buChar char="-"/>
            </a:pPr>
            <a:r>
              <a:rPr lang="cs-CZ" sz="3200" dirty="0" smtClean="0">
                <a:solidFill>
                  <a:prstClr val="black"/>
                </a:solidFill>
              </a:rPr>
              <a:t>Vesničky SOS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prstClr val="black"/>
                </a:solidFill>
              </a:rPr>
              <a:t>Rozdíl mezi adopcí a pěstounstvím?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6335" y="4448150"/>
            <a:ext cx="885698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prstClr val="black"/>
                </a:solidFill>
              </a:rPr>
              <a:t>Při osvojení mají adoptivní rodiče stejná práva a povinnosti jako by byli jeho rodiče. Vzniká vztah jako mezi vlastními rodiči. Pěstounství je stále náhradní rodinná výchova, zastupují dítě v běžných věcech, avšak u mimořádných událostí potřebují souhlas zákonných zástupců.</a:t>
            </a:r>
            <a:endParaRPr lang="cs-CZ" sz="2800" i="1" dirty="0">
              <a:solidFill>
                <a:prstClr val="black"/>
              </a:solidFill>
            </a:endParaRPr>
          </a:p>
        </p:txBody>
      </p:sp>
      <p:pic>
        <p:nvPicPr>
          <p:cNvPr id="3074" name="Picture 2" descr="C:\Users\Kabinet\AppData\Local\Temp\MP9004093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908720"/>
            <a:ext cx="2630066" cy="210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3066300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6400816" cy="928686"/>
          </a:xfrm>
        </p:spPr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24744"/>
            <a:ext cx="87849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4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400" dirty="0">
                <a:solidFill>
                  <a:prstClr val="black"/>
                </a:solidFill>
              </a:rPr>
              <a:t> JANOŠKOVÁ, D. a kol. autorů. </a:t>
            </a:r>
            <a:r>
              <a:rPr lang="cs-CZ" sz="2400" i="1" dirty="0">
                <a:solidFill>
                  <a:prstClr val="black"/>
                </a:solidFill>
              </a:rPr>
              <a:t>Občanská výchova 9, Rodinná výchova 9, učebnice pro základní školy a víceletá gymnázia. </a:t>
            </a:r>
            <a:r>
              <a:rPr lang="cs-CZ" sz="2400" dirty="0">
                <a:solidFill>
                  <a:prstClr val="black"/>
                </a:solidFill>
              </a:rPr>
              <a:t>1st </a:t>
            </a:r>
            <a:r>
              <a:rPr lang="cs-CZ" sz="2400" dirty="0" err="1">
                <a:solidFill>
                  <a:prstClr val="black"/>
                </a:solidFill>
              </a:rPr>
              <a:t>ed</a:t>
            </a:r>
            <a:r>
              <a:rPr lang="cs-CZ" sz="2400" dirty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400" i="1" dirty="0">
                <a:solidFill>
                  <a:prstClr val="black"/>
                </a:solidFill>
              </a:rPr>
              <a:t>Občanská výchova 9, Rodinná výchova 9, příručka pro učitele. </a:t>
            </a:r>
            <a:r>
              <a:rPr lang="cs-CZ" sz="2400" dirty="0">
                <a:solidFill>
                  <a:prstClr val="black"/>
                </a:solidFill>
              </a:rPr>
              <a:t>1st </a:t>
            </a:r>
            <a:r>
              <a:rPr lang="cs-CZ" sz="2400" dirty="0" err="1">
                <a:solidFill>
                  <a:prstClr val="black"/>
                </a:solidFill>
              </a:rPr>
              <a:t>ed</a:t>
            </a:r>
            <a:r>
              <a:rPr lang="cs-CZ" sz="2400" dirty="0">
                <a:solidFill>
                  <a:prstClr val="black"/>
                </a:solidFill>
              </a:rPr>
              <a:t>. Plzeň: Fraus, 2007. ISBN 978-80-7238-529-4.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pPr marL="46037" indent="0">
              <a:buNone/>
            </a:pPr>
            <a:r>
              <a:rPr lang="cs-CZ" sz="2400" i="1" dirty="0"/>
              <a:t>Citováno dne 15.1.2012</a:t>
            </a:r>
          </a:p>
          <a:p>
            <a:pPr marL="46037" indent="0">
              <a:buNone/>
            </a:pPr>
            <a:r>
              <a:rPr lang="cs-CZ" sz="2400" i="1" dirty="0"/>
              <a:t>DUM uložen na- http://dumy.cz/materialy/prehled</a:t>
            </a:r>
          </a:p>
          <a:p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308943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YamatoPainting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YamatoPainting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YamatoPainting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YamatoPainting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YamatoPainting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YamatoPainting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YamatoPainting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YamatoPainting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8_YamatoPainting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9_YamatoPainting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10_YamatoPainting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281</TotalTime>
  <Words>434</Words>
  <Application>Microsoft Office PowerPoint</Application>
  <PresentationFormat>Předvádění na obrazovce (4:3)</PresentationFormat>
  <Paragraphs>68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12</vt:i4>
      </vt:variant>
      <vt:variant>
        <vt:lpstr>Nadpisy snímků</vt:lpstr>
      </vt:variant>
      <vt:variant>
        <vt:i4>12</vt:i4>
      </vt:variant>
    </vt:vector>
  </HeadingPairs>
  <TitlesOfParts>
    <vt:vector size="24" baseType="lpstr">
      <vt:lpstr>1_Motiv systému Office</vt:lpstr>
      <vt:lpstr>YamatoPainting</vt:lpstr>
      <vt:lpstr>1_YamatoPainting</vt:lpstr>
      <vt:lpstr>2_YamatoPainting</vt:lpstr>
      <vt:lpstr>3_YamatoPainting</vt:lpstr>
      <vt:lpstr>4_YamatoPainting</vt:lpstr>
      <vt:lpstr>5_YamatoPainting</vt:lpstr>
      <vt:lpstr>6_YamatoPainting</vt:lpstr>
      <vt:lpstr>7_YamatoPainting</vt:lpstr>
      <vt:lpstr>8_YamatoPainting</vt:lpstr>
      <vt:lpstr>9_YamatoPainting</vt:lpstr>
      <vt:lpstr>10_YamatoPainting</vt:lpstr>
      <vt:lpstr>Název školy: ZŠ Klášterec nad Ohří, Krátká 676 Autor: Mgr. Veronika Kubincová Název materiálu: VY_32_INOVACE_04_26 _Rodinné právo  Číslo projektu: CZ.1.07/1.4.00/21.1115  </vt:lpstr>
      <vt:lpstr>RODINNÉ PRÁVO</vt:lpstr>
      <vt:lpstr>RODINA</vt:lpstr>
      <vt:lpstr>Zopakujeme si</vt:lpstr>
      <vt:lpstr>Snímek 5</vt:lpstr>
      <vt:lpstr>Zákon o rodině</vt:lpstr>
      <vt:lpstr>Styly výchovy</vt:lpstr>
      <vt:lpstr>Fáze vztahu</vt:lpstr>
      <vt:lpstr>Překážky k uzavření manželství</vt:lpstr>
      <vt:lpstr>Náhradní rodinná péče</vt:lpstr>
      <vt:lpstr>Druhy NRP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Jsem občanem státu</dc:title>
  <dc:creator>Kabinet</dc:creator>
  <cp:lastModifiedBy>U1</cp:lastModifiedBy>
  <cp:revision>24</cp:revision>
  <dcterms:created xsi:type="dcterms:W3CDTF">2012-01-03T19:34:46Z</dcterms:created>
  <dcterms:modified xsi:type="dcterms:W3CDTF">2012-07-21T13:24:56Z</dcterms:modified>
</cp:coreProperties>
</file>