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activeX/activeX1.xml" ContentType="application/vnd.ms-office.activeX+xml"/>
  <Override PartName="/ppt/activeX/activeX2.xml" ContentType="application/vnd.ms-office.activeX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74" r:id="rId2"/>
  </p:sldMasterIdLst>
  <p:notesMasterIdLst>
    <p:notesMasterId r:id="rId35"/>
  </p:notesMasterIdLst>
  <p:sldIdLst>
    <p:sldId id="297" r:id="rId3"/>
    <p:sldId id="256" r:id="rId4"/>
    <p:sldId id="257" r:id="rId5"/>
    <p:sldId id="258" r:id="rId6"/>
    <p:sldId id="259" r:id="rId7"/>
    <p:sldId id="260" r:id="rId8"/>
    <p:sldId id="261" r:id="rId9"/>
    <p:sldId id="265" r:id="rId10"/>
    <p:sldId id="284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3" r:id="rId19"/>
    <p:sldId id="281" r:id="rId20"/>
    <p:sldId id="282" r:id="rId21"/>
    <p:sldId id="287" r:id="rId22"/>
    <p:sldId id="288" r:id="rId23"/>
    <p:sldId id="285" r:id="rId24"/>
    <p:sldId id="293" r:id="rId25"/>
    <p:sldId id="292" r:id="rId26"/>
    <p:sldId id="286" r:id="rId27"/>
    <p:sldId id="291" r:id="rId28"/>
    <p:sldId id="290" r:id="rId29"/>
    <p:sldId id="289" r:id="rId30"/>
    <p:sldId id="294" r:id="rId31"/>
    <p:sldId id="295" r:id="rId32"/>
    <p:sldId id="296" r:id="rId33"/>
    <p:sldId id="298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DAB3"/>
    <a:srgbClr val="F890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67" autoAdjust="0"/>
    <p:restoredTop sz="94660"/>
  </p:normalViewPr>
  <p:slideViewPr>
    <p:cSldViewPr>
      <p:cViewPr varScale="1">
        <p:scale>
          <a:sx n="69" d="100"/>
          <a:sy n="69" d="100"/>
        </p:scale>
        <p:origin x="-157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notesMaster" Target="notesMasters/notesMaster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activeX1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CEA74A-D4A7-4B94-814D-32E75069EFC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DD885-9256-482B-BBC3-65AF07C93A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933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2C76D12-C5C3-4741-A912-6A65EAB1AF20}" type="slidenum">
              <a:rPr lang="cs-CZ" smtClean="0"/>
              <a:pPr eaLnBrk="1" hangingPunct="1"/>
              <a:t>3</a:t>
            </a:fld>
            <a:endParaRPr lang="cs-CZ" smtClean="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077200" cy="914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05000"/>
            <a:ext cx="8077200" cy="4495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389B66-F5FE-4B61-B748-6CFD2A91D4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0252626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653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62738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9978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74739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91617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51217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66200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54331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08269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8197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9615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4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27E3BC-06A3-4EED-8B1D-3FEC6270B27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305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9.xml"/><Relationship Id="rId13" Type="http://schemas.openxmlformats.org/officeDocument/2006/relationships/slide" Target="slide14.xml"/><Relationship Id="rId18" Type="http://schemas.openxmlformats.org/officeDocument/2006/relationships/slide" Target="slide16.xml"/><Relationship Id="rId26" Type="http://schemas.openxmlformats.org/officeDocument/2006/relationships/slide" Target="slide5.xml"/><Relationship Id="rId3" Type="http://schemas.openxmlformats.org/officeDocument/2006/relationships/control" Target="../activeX/activeX2.xml"/><Relationship Id="rId21" Type="http://schemas.openxmlformats.org/officeDocument/2006/relationships/slide" Target="slide30.xml"/><Relationship Id="rId34" Type="http://schemas.openxmlformats.org/officeDocument/2006/relationships/image" Target="../media/image6.wmf"/><Relationship Id="rId7" Type="http://schemas.openxmlformats.org/officeDocument/2006/relationships/slide" Target="slide26.xml"/><Relationship Id="rId12" Type="http://schemas.openxmlformats.org/officeDocument/2006/relationships/slide" Target="slide21.xml"/><Relationship Id="rId17" Type="http://schemas.openxmlformats.org/officeDocument/2006/relationships/slide" Target="slide22.xml"/><Relationship Id="rId25" Type="http://schemas.openxmlformats.org/officeDocument/2006/relationships/slide" Target="slide8.xml"/><Relationship Id="rId33" Type="http://schemas.openxmlformats.org/officeDocument/2006/relationships/slide" Target="slide4.xml"/><Relationship Id="rId2" Type="http://schemas.openxmlformats.org/officeDocument/2006/relationships/control" Target="../activeX/activeX1.xml"/><Relationship Id="rId16" Type="http://schemas.openxmlformats.org/officeDocument/2006/relationships/slide" Target="slide29.xml"/><Relationship Id="rId20" Type="http://schemas.openxmlformats.org/officeDocument/2006/relationships/slide" Target="slide7.xml"/><Relationship Id="rId29" Type="http://schemas.openxmlformats.org/officeDocument/2006/relationships/slide" Target="slide18.xml"/><Relationship Id="rId1" Type="http://schemas.openxmlformats.org/officeDocument/2006/relationships/vmlDrawing" Target="../drawings/vmlDrawing1.vml"/><Relationship Id="rId6" Type="http://schemas.openxmlformats.org/officeDocument/2006/relationships/slide" Target="slide25.xml"/><Relationship Id="rId11" Type="http://schemas.openxmlformats.org/officeDocument/2006/relationships/slide" Target="slide20.xml"/><Relationship Id="rId24" Type="http://schemas.openxmlformats.org/officeDocument/2006/relationships/slide" Target="slide12.xml"/><Relationship Id="rId32" Type="http://schemas.openxmlformats.org/officeDocument/2006/relationships/slide" Target="slide6.xml"/><Relationship Id="rId5" Type="http://schemas.openxmlformats.org/officeDocument/2006/relationships/notesSlide" Target="../notesSlides/notesSlide2.xml"/><Relationship Id="rId15" Type="http://schemas.openxmlformats.org/officeDocument/2006/relationships/slide" Target="slide10.xml"/><Relationship Id="rId23" Type="http://schemas.openxmlformats.org/officeDocument/2006/relationships/slide" Target="slide17.xml"/><Relationship Id="rId28" Type="http://schemas.openxmlformats.org/officeDocument/2006/relationships/slide" Target="slide24.xml"/><Relationship Id="rId10" Type="http://schemas.openxmlformats.org/officeDocument/2006/relationships/slide" Target="slide27.xml"/><Relationship Id="rId19" Type="http://schemas.openxmlformats.org/officeDocument/2006/relationships/slide" Target="slide11.xml"/><Relationship Id="rId31" Type="http://schemas.openxmlformats.org/officeDocument/2006/relationships/slide" Target="slide9.xml"/><Relationship Id="rId4" Type="http://schemas.openxmlformats.org/officeDocument/2006/relationships/slideLayout" Target="../slideLayouts/slideLayout12.xml"/><Relationship Id="rId9" Type="http://schemas.openxmlformats.org/officeDocument/2006/relationships/slide" Target="slide28.xml"/><Relationship Id="rId14" Type="http://schemas.openxmlformats.org/officeDocument/2006/relationships/slide" Target="slide15.xml"/><Relationship Id="rId22" Type="http://schemas.openxmlformats.org/officeDocument/2006/relationships/slide" Target="slide23.xml"/><Relationship Id="rId27" Type="http://schemas.openxmlformats.org/officeDocument/2006/relationships/slide" Target="slide31.xml"/><Relationship Id="rId30" Type="http://schemas.openxmlformats.org/officeDocument/2006/relationships/slide" Target="slide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VY_32_INOVACE_07_26_AZ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kvíz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</a:t>
            </a:r>
            <a:r>
              <a:rPr lang="cs-CZ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Prezentace slouží k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procvičení učiva ne téma právo. </a:t>
            </a:r>
            <a:r>
              <a:rPr lang="cs-CZ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Pomocí soutěže AZ kvíz si žáci zopakují probrané učivo.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5830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latin typeface="Algerian" pitchFamily="82" charset="0"/>
              </a:rPr>
              <a:t>AZ kvíz</a:t>
            </a:r>
            <a:endParaRPr lang="cs-CZ" sz="8000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5772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AutoShape 23"/>
          <p:cNvSpPr>
            <a:spLocks noChangeArrowheads="1"/>
          </p:cNvSpPr>
          <p:nvPr/>
        </p:nvSpPr>
        <p:spPr bwMode="auto">
          <a:xfrm rot="5400000">
            <a:off x="13493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150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637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151" name="AutoShape 25"/>
          <p:cNvSpPr>
            <a:spLocks noChangeArrowheads="1"/>
          </p:cNvSpPr>
          <p:nvPr/>
        </p:nvSpPr>
        <p:spPr bwMode="auto">
          <a:xfrm rot="5400000">
            <a:off x="1798637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2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64000" y="53895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3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496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4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6987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5" name="AutoShape 29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5988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6" name="AutoShape 30"/>
          <p:cNvSpPr>
            <a:spLocks noChangeArrowheads="1"/>
          </p:cNvSpPr>
          <p:nvPr/>
        </p:nvSpPr>
        <p:spPr bwMode="auto">
          <a:xfrm rot="5400000">
            <a:off x="226218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7" name="AutoShape 31"/>
          <p:cNvSpPr>
            <a:spLocks noChangeArrowheads="1"/>
          </p:cNvSpPr>
          <p:nvPr/>
        </p:nvSpPr>
        <p:spPr bwMode="auto">
          <a:xfrm rot="5400000">
            <a:off x="316230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8" name="AutoShape 32"/>
          <p:cNvSpPr>
            <a:spLocks noChangeArrowheads="1"/>
          </p:cNvSpPr>
          <p:nvPr/>
        </p:nvSpPr>
        <p:spPr bwMode="auto">
          <a:xfrm rot="5400000">
            <a:off x="2711450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9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7046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0" name="AutoShape 4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5132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1" name="AutoShape 48"/>
          <p:cNvSpPr>
            <a:spLocks noChangeArrowheads="1"/>
          </p:cNvSpPr>
          <p:nvPr/>
        </p:nvSpPr>
        <p:spPr bwMode="auto">
          <a:xfrm rot="5400000">
            <a:off x="4062412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2" name="AutoShape 49"/>
          <p:cNvSpPr>
            <a:spLocks noChangeArrowheads="1"/>
          </p:cNvSpPr>
          <p:nvPr/>
        </p:nvSpPr>
        <p:spPr bwMode="auto">
          <a:xfrm rot="5400000">
            <a:off x="3611562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3" name="AutoShape 50"/>
          <p:cNvSpPr>
            <a:spLocks noChangeArrowheads="1"/>
          </p:cNvSpPr>
          <p:nvPr/>
        </p:nvSpPr>
        <p:spPr bwMode="auto">
          <a:xfrm rot="5400000">
            <a:off x="3162300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4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816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5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18137" y="46243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6" name="AutoShape 53"/>
          <p:cNvSpPr>
            <a:spLocks noChangeArrowheads="1"/>
          </p:cNvSpPr>
          <p:nvPr/>
        </p:nvSpPr>
        <p:spPr bwMode="auto">
          <a:xfrm rot="5400000">
            <a:off x="4962525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7" name="AutoShape 54"/>
          <p:cNvSpPr>
            <a:spLocks noChangeArrowheads="1"/>
          </p:cNvSpPr>
          <p:nvPr/>
        </p:nvSpPr>
        <p:spPr bwMode="auto">
          <a:xfrm rot="5400000">
            <a:off x="45116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8" name="AutoShape 55"/>
          <p:cNvSpPr>
            <a:spLocks noChangeArrowheads="1"/>
          </p:cNvSpPr>
          <p:nvPr/>
        </p:nvSpPr>
        <p:spPr bwMode="auto">
          <a:xfrm rot="5400000">
            <a:off x="40624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9" name="AutoShape 56"/>
          <p:cNvSpPr>
            <a:spLocks noChangeArrowheads="1"/>
          </p:cNvSpPr>
          <p:nvPr/>
        </p:nvSpPr>
        <p:spPr bwMode="auto">
          <a:xfrm rot="5400000">
            <a:off x="3611562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0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818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1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82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2" name="AutoShape 59"/>
          <p:cNvSpPr>
            <a:spLocks noChangeArrowheads="1"/>
          </p:cNvSpPr>
          <p:nvPr/>
        </p:nvSpPr>
        <p:spPr bwMode="auto">
          <a:xfrm rot="5400000">
            <a:off x="58626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3" name="AutoShape 60"/>
          <p:cNvSpPr>
            <a:spLocks noChangeArrowheads="1"/>
          </p:cNvSpPr>
          <p:nvPr/>
        </p:nvSpPr>
        <p:spPr bwMode="auto">
          <a:xfrm rot="5400000">
            <a:off x="54133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4" name="AutoShape 61"/>
          <p:cNvSpPr>
            <a:spLocks noChangeArrowheads="1"/>
          </p:cNvSpPr>
          <p:nvPr/>
        </p:nvSpPr>
        <p:spPr bwMode="auto">
          <a:xfrm rot="5400000">
            <a:off x="49768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5" name="AutoShape 62"/>
          <p:cNvSpPr>
            <a:spLocks noChangeArrowheads="1"/>
          </p:cNvSpPr>
          <p:nvPr/>
        </p:nvSpPr>
        <p:spPr bwMode="auto">
          <a:xfrm rot="5400000">
            <a:off x="4513262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6" name="AutoShape 63"/>
          <p:cNvSpPr>
            <a:spLocks noChangeArrowheads="1"/>
          </p:cNvSpPr>
          <p:nvPr/>
        </p:nvSpPr>
        <p:spPr bwMode="auto">
          <a:xfrm rot="5400000">
            <a:off x="4067175" y="665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1" name="AutoShape 23"/>
          <p:cNvSpPr>
            <a:spLocks noChangeArrowheads="1"/>
          </p:cNvSpPr>
          <p:nvPr/>
        </p:nvSpPr>
        <p:spPr bwMode="auto">
          <a:xfrm rot="5400000">
            <a:off x="13477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2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621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3" name="AutoShape 25"/>
          <p:cNvSpPr>
            <a:spLocks noChangeArrowheads="1"/>
          </p:cNvSpPr>
          <p:nvPr/>
        </p:nvSpPr>
        <p:spPr bwMode="auto">
          <a:xfrm rot="5400000">
            <a:off x="17970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4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60825" y="53895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5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4642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6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6971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7" name="AutoShape 29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5972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8" name="AutoShape 30"/>
          <p:cNvSpPr>
            <a:spLocks noChangeArrowheads="1"/>
          </p:cNvSpPr>
          <p:nvPr/>
        </p:nvSpPr>
        <p:spPr bwMode="auto">
          <a:xfrm rot="5400000">
            <a:off x="224790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9" name="AutoShape 31"/>
          <p:cNvSpPr>
            <a:spLocks noChangeArrowheads="1"/>
          </p:cNvSpPr>
          <p:nvPr/>
        </p:nvSpPr>
        <p:spPr bwMode="auto">
          <a:xfrm rot="5400000">
            <a:off x="3146425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0" name="AutoShape 32"/>
          <p:cNvSpPr>
            <a:spLocks noChangeArrowheads="1"/>
          </p:cNvSpPr>
          <p:nvPr/>
        </p:nvSpPr>
        <p:spPr bwMode="auto">
          <a:xfrm rot="5400000">
            <a:off x="2709862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1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688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2" name="AutoShape 4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5116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3" name="AutoShape 48"/>
          <p:cNvSpPr>
            <a:spLocks noChangeArrowheads="1"/>
          </p:cNvSpPr>
          <p:nvPr/>
        </p:nvSpPr>
        <p:spPr bwMode="auto">
          <a:xfrm rot="5400000">
            <a:off x="40465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4" name="AutoShape 49"/>
          <p:cNvSpPr>
            <a:spLocks noChangeArrowheads="1"/>
          </p:cNvSpPr>
          <p:nvPr/>
        </p:nvSpPr>
        <p:spPr bwMode="auto">
          <a:xfrm rot="5400000">
            <a:off x="35972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5" name="AutoShape 50"/>
          <p:cNvSpPr>
            <a:spLocks noChangeArrowheads="1"/>
          </p:cNvSpPr>
          <p:nvPr/>
        </p:nvSpPr>
        <p:spPr bwMode="auto">
          <a:xfrm rot="5400000">
            <a:off x="31607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6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801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7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16550" y="46243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8" name="AutoShape 53"/>
          <p:cNvSpPr>
            <a:spLocks noChangeArrowheads="1"/>
          </p:cNvSpPr>
          <p:nvPr/>
        </p:nvSpPr>
        <p:spPr bwMode="auto">
          <a:xfrm rot="5400000">
            <a:off x="49609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9" name="AutoShape 54"/>
          <p:cNvSpPr>
            <a:spLocks noChangeArrowheads="1"/>
          </p:cNvSpPr>
          <p:nvPr/>
        </p:nvSpPr>
        <p:spPr bwMode="auto">
          <a:xfrm rot="5400000">
            <a:off x="45116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0" name="AutoShape 55"/>
          <p:cNvSpPr>
            <a:spLocks noChangeArrowheads="1"/>
          </p:cNvSpPr>
          <p:nvPr/>
        </p:nvSpPr>
        <p:spPr bwMode="auto">
          <a:xfrm rot="5400000">
            <a:off x="40608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1" name="AutoShape 56"/>
          <p:cNvSpPr>
            <a:spLocks noChangeArrowheads="1"/>
          </p:cNvSpPr>
          <p:nvPr/>
        </p:nvSpPr>
        <p:spPr bwMode="auto">
          <a:xfrm rot="5400000">
            <a:off x="36099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2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8021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3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66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4" name="AutoShape 59"/>
          <p:cNvSpPr>
            <a:spLocks noChangeArrowheads="1"/>
          </p:cNvSpPr>
          <p:nvPr/>
        </p:nvSpPr>
        <p:spPr bwMode="auto">
          <a:xfrm rot="5400000">
            <a:off x="586105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5" name="AutoShape 60"/>
          <p:cNvSpPr>
            <a:spLocks noChangeArrowheads="1"/>
          </p:cNvSpPr>
          <p:nvPr/>
        </p:nvSpPr>
        <p:spPr bwMode="auto">
          <a:xfrm rot="5400000">
            <a:off x="5411787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6" name="AutoShape 61"/>
          <p:cNvSpPr>
            <a:spLocks noChangeArrowheads="1"/>
          </p:cNvSpPr>
          <p:nvPr/>
        </p:nvSpPr>
        <p:spPr bwMode="auto">
          <a:xfrm rot="5400000">
            <a:off x="49752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7" name="AutoShape 62"/>
          <p:cNvSpPr>
            <a:spLocks noChangeArrowheads="1"/>
          </p:cNvSpPr>
          <p:nvPr/>
        </p:nvSpPr>
        <p:spPr bwMode="auto">
          <a:xfrm rot="5400000">
            <a:off x="45116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8" name="AutoShape 63"/>
          <p:cNvSpPr>
            <a:spLocks noChangeArrowheads="1"/>
          </p:cNvSpPr>
          <p:nvPr/>
        </p:nvSpPr>
        <p:spPr bwMode="auto">
          <a:xfrm rot="5400000">
            <a:off x="4065587" y="665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3" name="AutoShape 23"/>
          <p:cNvSpPr>
            <a:spLocks noChangeArrowheads="1"/>
          </p:cNvSpPr>
          <p:nvPr/>
        </p:nvSpPr>
        <p:spPr bwMode="auto">
          <a:xfrm rot="5400000">
            <a:off x="13477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94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621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95" name="AutoShape 25"/>
          <p:cNvSpPr>
            <a:spLocks noChangeArrowheads="1"/>
          </p:cNvSpPr>
          <p:nvPr/>
        </p:nvSpPr>
        <p:spPr bwMode="auto">
          <a:xfrm rot="5400000">
            <a:off x="17970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6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60825" y="53895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7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4642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8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6971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9" name="AutoShape 29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5972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0" name="AutoShape 30"/>
          <p:cNvSpPr>
            <a:spLocks noChangeArrowheads="1"/>
          </p:cNvSpPr>
          <p:nvPr/>
        </p:nvSpPr>
        <p:spPr bwMode="auto">
          <a:xfrm rot="5400000">
            <a:off x="224790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1" name="AutoShape 31"/>
          <p:cNvSpPr>
            <a:spLocks noChangeArrowheads="1"/>
          </p:cNvSpPr>
          <p:nvPr/>
        </p:nvSpPr>
        <p:spPr bwMode="auto">
          <a:xfrm rot="5400000">
            <a:off x="3146425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2" name="AutoShape 32"/>
          <p:cNvSpPr>
            <a:spLocks noChangeArrowheads="1"/>
          </p:cNvSpPr>
          <p:nvPr/>
        </p:nvSpPr>
        <p:spPr bwMode="auto">
          <a:xfrm rot="5400000">
            <a:off x="2709862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3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688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4" name="AutoShape 4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5116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5" name="AutoShape 48"/>
          <p:cNvSpPr>
            <a:spLocks noChangeArrowheads="1"/>
          </p:cNvSpPr>
          <p:nvPr/>
        </p:nvSpPr>
        <p:spPr bwMode="auto">
          <a:xfrm rot="5400000">
            <a:off x="40465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6" name="AutoShape 49"/>
          <p:cNvSpPr>
            <a:spLocks noChangeArrowheads="1"/>
          </p:cNvSpPr>
          <p:nvPr/>
        </p:nvSpPr>
        <p:spPr bwMode="auto">
          <a:xfrm rot="5400000">
            <a:off x="35972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7" name="AutoShape 50"/>
          <p:cNvSpPr>
            <a:spLocks noChangeArrowheads="1"/>
          </p:cNvSpPr>
          <p:nvPr/>
        </p:nvSpPr>
        <p:spPr bwMode="auto">
          <a:xfrm rot="5400000">
            <a:off x="31607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8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801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9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16550" y="46243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0" name="AutoShape 53"/>
          <p:cNvSpPr>
            <a:spLocks noChangeArrowheads="1"/>
          </p:cNvSpPr>
          <p:nvPr/>
        </p:nvSpPr>
        <p:spPr bwMode="auto">
          <a:xfrm rot="5400000">
            <a:off x="49609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1" name="AutoShape 54"/>
          <p:cNvSpPr>
            <a:spLocks noChangeArrowheads="1"/>
          </p:cNvSpPr>
          <p:nvPr/>
        </p:nvSpPr>
        <p:spPr bwMode="auto">
          <a:xfrm rot="5400000">
            <a:off x="45116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2" name="AutoShape 55"/>
          <p:cNvSpPr>
            <a:spLocks noChangeArrowheads="1"/>
          </p:cNvSpPr>
          <p:nvPr/>
        </p:nvSpPr>
        <p:spPr bwMode="auto">
          <a:xfrm rot="5400000">
            <a:off x="40608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3" name="AutoShape 56"/>
          <p:cNvSpPr>
            <a:spLocks noChangeArrowheads="1"/>
          </p:cNvSpPr>
          <p:nvPr/>
        </p:nvSpPr>
        <p:spPr bwMode="auto">
          <a:xfrm rot="5400000">
            <a:off x="36099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4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8021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5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66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6" name="AutoShape 59"/>
          <p:cNvSpPr>
            <a:spLocks noChangeArrowheads="1"/>
          </p:cNvSpPr>
          <p:nvPr/>
        </p:nvSpPr>
        <p:spPr bwMode="auto">
          <a:xfrm rot="5400000">
            <a:off x="5846762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7" name="AutoShape 60"/>
          <p:cNvSpPr>
            <a:spLocks noChangeArrowheads="1"/>
          </p:cNvSpPr>
          <p:nvPr/>
        </p:nvSpPr>
        <p:spPr bwMode="auto">
          <a:xfrm rot="5400000">
            <a:off x="5411787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8" name="AutoShape 61"/>
          <p:cNvSpPr>
            <a:spLocks noChangeArrowheads="1"/>
          </p:cNvSpPr>
          <p:nvPr/>
        </p:nvSpPr>
        <p:spPr bwMode="auto">
          <a:xfrm rot="5400000">
            <a:off x="49752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9" name="AutoShape 62"/>
          <p:cNvSpPr>
            <a:spLocks noChangeArrowheads="1"/>
          </p:cNvSpPr>
          <p:nvPr/>
        </p:nvSpPr>
        <p:spPr bwMode="auto">
          <a:xfrm rot="5400000">
            <a:off x="45116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0" name="AutoShape 63"/>
          <p:cNvSpPr>
            <a:spLocks noChangeArrowheads="1"/>
          </p:cNvSpPr>
          <p:nvPr/>
        </p:nvSpPr>
        <p:spPr bwMode="auto">
          <a:xfrm rot="5400000">
            <a:off x="4065587" y="665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5" name="AutoShape 23"/>
          <p:cNvSpPr>
            <a:spLocks noChangeArrowheads="1"/>
          </p:cNvSpPr>
          <p:nvPr/>
        </p:nvSpPr>
        <p:spPr bwMode="auto">
          <a:xfrm rot="5400000">
            <a:off x="13477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6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621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7" name="AutoShape 25"/>
          <p:cNvSpPr>
            <a:spLocks noChangeArrowheads="1"/>
          </p:cNvSpPr>
          <p:nvPr/>
        </p:nvSpPr>
        <p:spPr bwMode="auto">
          <a:xfrm rot="5400000">
            <a:off x="17970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8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60825" y="53895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9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4642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0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6971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1" name="AutoShape 29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5972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2" name="AutoShape 30"/>
          <p:cNvSpPr>
            <a:spLocks noChangeArrowheads="1"/>
          </p:cNvSpPr>
          <p:nvPr/>
        </p:nvSpPr>
        <p:spPr bwMode="auto">
          <a:xfrm rot="5400000">
            <a:off x="224790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3" name="AutoShape 31"/>
          <p:cNvSpPr>
            <a:spLocks noChangeArrowheads="1"/>
          </p:cNvSpPr>
          <p:nvPr/>
        </p:nvSpPr>
        <p:spPr bwMode="auto">
          <a:xfrm rot="5400000">
            <a:off x="3146425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4" name="AutoShape 32"/>
          <p:cNvSpPr>
            <a:spLocks noChangeArrowheads="1"/>
          </p:cNvSpPr>
          <p:nvPr/>
        </p:nvSpPr>
        <p:spPr bwMode="auto">
          <a:xfrm rot="5400000">
            <a:off x="2709862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5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688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6" name="AutoShape 4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5116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7" name="AutoShape 48"/>
          <p:cNvSpPr>
            <a:spLocks noChangeArrowheads="1"/>
          </p:cNvSpPr>
          <p:nvPr/>
        </p:nvSpPr>
        <p:spPr bwMode="auto">
          <a:xfrm rot="5400000">
            <a:off x="40465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8" name="AutoShape 49"/>
          <p:cNvSpPr>
            <a:spLocks noChangeArrowheads="1"/>
          </p:cNvSpPr>
          <p:nvPr/>
        </p:nvSpPr>
        <p:spPr bwMode="auto">
          <a:xfrm rot="5400000">
            <a:off x="35972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9" name="AutoShape 50"/>
          <p:cNvSpPr>
            <a:spLocks noChangeArrowheads="1"/>
          </p:cNvSpPr>
          <p:nvPr/>
        </p:nvSpPr>
        <p:spPr bwMode="auto">
          <a:xfrm rot="5400000">
            <a:off x="31607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0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801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1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16550" y="46243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2" name="AutoShape 53"/>
          <p:cNvSpPr>
            <a:spLocks noChangeArrowheads="1"/>
          </p:cNvSpPr>
          <p:nvPr/>
        </p:nvSpPr>
        <p:spPr bwMode="auto">
          <a:xfrm rot="5400000">
            <a:off x="49609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3" name="AutoShape 54"/>
          <p:cNvSpPr>
            <a:spLocks noChangeArrowheads="1"/>
          </p:cNvSpPr>
          <p:nvPr/>
        </p:nvSpPr>
        <p:spPr bwMode="auto">
          <a:xfrm rot="5400000">
            <a:off x="45116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4" name="AutoShape 55"/>
          <p:cNvSpPr>
            <a:spLocks noChangeArrowheads="1"/>
          </p:cNvSpPr>
          <p:nvPr/>
        </p:nvSpPr>
        <p:spPr bwMode="auto">
          <a:xfrm rot="5400000">
            <a:off x="40608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5" name="AutoShape 56"/>
          <p:cNvSpPr>
            <a:spLocks noChangeArrowheads="1"/>
          </p:cNvSpPr>
          <p:nvPr/>
        </p:nvSpPr>
        <p:spPr bwMode="auto">
          <a:xfrm rot="5400000">
            <a:off x="36099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6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8021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7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66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8" name="AutoShape 59"/>
          <p:cNvSpPr>
            <a:spLocks noChangeArrowheads="1"/>
          </p:cNvSpPr>
          <p:nvPr/>
        </p:nvSpPr>
        <p:spPr bwMode="auto">
          <a:xfrm rot="5400000">
            <a:off x="5846762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9" name="AutoShape 60"/>
          <p:cNvSpPr>
            <a:spLocks noChangeArrowheads="1"/>
          </p:cNvSpPr>
          <p:nvPr/>
        </p:nvSpPr>
        <p:spPr bwMode="auto">
          <a:xfrm rot="5400000">
            <a:off x="5411787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0" name="AutoShape 61"/>
          <p:cNvSpPr>
            <a:spLocks noChangeArrowheads="1"/>
          </p:cNvSpPr>
          <p:nvPr/>
        </p:nvSpPr>
        <p:spPr bwMode="auto">
          <a:xfrm rot="5400000">
            <a:off x="49752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1" name="AutoShape 62"/>
          <p:cNvSpPr>
            <a:spLocks noChangeArrowheads="1"/>
          </p:cNvSpPr>
          <p:nvPr/>
        </p:nvSpPr>
        <p:spPr bwMode="auto">
          <a:xfrm rot="5400000">
            <a:off x="45116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2" name="AutoShape 63"/>
          <p:cNvSpPr>
            <a:spLocks noChangeArrowheads="1"/>
          </p:cNvSpPr>
          <p:nvPr/>
        </p:nvSpPr>
        <p:spPr bwMode="auto">
          <a:xfrm rot="5400000">
            <a:off x="4065587" y="665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37" name="AutoShape 23"/>
          <p:cNvSpPr>
            <a:spLocks noChangeArrowheads="1"/>
          </p:cNvSpPr>
          <p:nvPr/>
        </p:nvSpPr>
        <p:spPr bwMode="auto">
          <a:xfrm rot="5400000">
            <a:off x="13604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22</a:t>
            </a:r>
          </a:p>
        </p:txBody>
      </p:sp>
      <p:sp>
        <p:nvSpPr>
          <p:cNvPr id="38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748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23</a:t>
            </a:r>
          </a:p>
        </p:txBody>
      </p:sp>
      <p:sp>
        <p:nvSpPr>
          <p:cNvPr id="39" name="AutoShape 25"/>
          <p:cNvSpPr>
            <a:spLocks noChangeArrowheads="1"/>
          </p:cNvSpPr>
          <p:nvPr/>
        </p:nvSpPr>
        <p:spPr bwMode="auto">
          <a:xfrm rot="5400000">
            <a:off x="1797061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16</a:t>
            </a:r>
          </a:p>
        </p:txBody>
      </p:sp>
      <p:sp>
        <p:nvSpPr>
          <p:cNvPr id="40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74312" y="538989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25</a:t>
            </a:r>
          </a:p>
        </p:txBody>
      </p:sp>
      <p:sp>
        <p:nvSpPr>
          <p:cNvPr id="41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59911" y="54127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24</a:t>
            </a:r>
          </a:p>
        </p:txBody>
      </p:sp>
      <p:sp>
        <p:nvSpPr>
          <p:cNvPr id="42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709861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17</a:t>
            </a:r>
          </a:p>
        </p:txBody>
      </p:sp>
      <p:sp>
        <p:nvSpPr>
          <p:cNvPr id="43" name="AutoShape 29"/>
          <p:cNvSpPr>
            <a:spLocks noChangeArrowheads="1"/>
          </p:cNvSpPr>
          <p:nvPr/>
        </p:nvSpPr>
        <p:spPr bwMode="auto">
          <a:xfrm rot="5400000">
            <a:off x="3609961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18</a:t>
            </a:r>
          </a:p>
        </p:txBody>
      </p:sp>
      <p:sp>
        <p:nvSpPr>
          <p:cNvPr id="44" name="AutoShape 30"/>
          <p:cNvSpPr>
            <a:spLocks noChangeArrowheads="1"/>
          </p:cNvSpPr>
          <p:nvPr/>
        </p:nvSpPr>
        <p:spPr bwMode="auto">
          <a:xfrm rot="5400000">
            <a:off x="2247111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11</a:t>
            </a:r>
          </a:p>
        </p:txBody>
      </p:sp>
      <p:sp>
        <p:nvSpPr>
          <p:cNvPr id="45" name="AutoShape 31"/>
          <p:cNvSpPr>
            <a:spLocks noChangeArrowheads="1"/>
          </p:cNvSpPr>
          <p:nvPr/>
        </p:nvSpPr>
        <p:spPr bwMode="auto">
          <a:xfrm rot="5400000">
            <a:off x="3147211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12</a:t>
            </a:r>
          </a:p>
        </p:txBody>
      </p:sp>
      <p:sp>
        <p:nvSpPr>
          <p:cNvPr id="46" name="AutoShape 32"/>
          <p:cNvSpPr>
            <a:spLocks noChangeArrowheads="1"/>
          </p:cNvSpPr>
          <p:nvPr/>
        </p:nvSpPr>
        <p:spPr bwMode="auto">
          <a:xfrm rot="5400000">
            <a:off x="2722613" y="304101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7</a:t>
            </a:r>
          </a:p>
        </p:txBody>
      </p:sp>
      <p:sp>
        <p:nvSpPr>
          <p:cNvPr id="47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81317" y="54127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26</a:t>
            </a:r>
          </a:p>
        </p:txBody>
      </p:sp>
      <p:sp>
        <p:nvSpPr>
          <p:cNvPr id="48" name="AutoShape 47"/>
          <p:cNvSpPr>
            <a:spLocks noChangeArrowheads="1"/>
          </p:cNvSpPr>
          <p:nvPr/>
        </p:nvSpPr>
        <p:spPr bwMode="auto">
          <a:xfrm rot="5400000">
            <a:off x="4524362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19</a:t>
            </a:r>
          </a:p>
        </p:txBody>
      </p:sp>
      <p:sp>
        <p:nvSpPr>
          <p:cNvPr id="49" name="AutoShape 48"/>
          <p:cNvSpPr>
            <a:spLocks noChangeArrowheads="1"/>
          </p:cNvSpPr>
          <p:nvPr/>
        </p:nvSpPr>
        <p:spPr bwMode="auto">
          <a:xfrm rot="5400000">
            <a:off x="4047311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13</a:t>
            </a:r>
          </a:p>
        </p:txBody>
      </p:sp>
      <p:sp>
        <p:nvSpPr>
          <p:cNvPr id="50" name="AutoShape 49"/>
          <p:cNvSpPr>
            <a:spLocks noChangeArrowheads="1"/>
          </p:cNvSpPr>
          <p:nvPr/>
        </p:nvSpPr>
        <p:spPr bwMode="auto">
          <a:xfrm rot="5400000">
            <a:off x="3597261" y="304101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8</a:t>
            </a:r>
          </a:p>
        </p:txBody>
      </p:sp>
      <p:sp>
        <p:nvSpPr>
          <p:cNvPr id="51" name="AutoShape 50"/>
          <p:cNvSpPr>
            <a:spLocks noChangeArrowheads="1"/>
          </p:cNvSpPr>
          <p:nvPr/>
        </p:nvSpPr>
        <p:spPr bwMode="auto">
          <a:xfrm rot="5400000">
            <a:off x="3172663" y="224885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4</a:t>
            </a:r>
          </a:p>
        </p:txBody>
      </p:sp>
      <p:sp>
        <p:nvSpPr>
          <p:cNvPr id="52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92516" y="54127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27</a:t>
            </a:r>
          </a:p>
        </p:txBody>
      </p:sp>
      <p:sp>
        <p:nvSpPr>
          <p:cNvPr id="53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29766" y="462481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20</a:t>
            </a:r>
          </a:p>
        </p:txBody>
      </p:sp>
      <p:sp>
        <p:nvSpPr>
          <p:cNvPr id="54" name="AutoShape 53"/>
          <p:cNvSpPr>
            <a:spLocks noChangeArrowheads="1"/>
          </p:cNvSpPr>
          <p:nvPr/>
        </p:nvSpPr>
        <p:spPr bwMode="auto">
          <a:xfrm rot="5400000">
            <a:off x="4972863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14</a:t>
            </a:r>
          </a:p>
        </p:txBody>
      </p:sp>
      <p:sp>
        <p:nvSpPr>
          <p:cNvPr id="55" name="AutoShape 54"/>
          <p:cNvSpPr>
            <a:spLocks noChangeArrowheads="1"/>
          </p:cNvSpPr>
          <p:nvPr/>
        </p:nvSpPr>
        <p:spPr bwMode="auto">
          <a:xfrm rot="5400000">
            <a:off x="4511662" y="304101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9</a:t>
            </a:r>
          </a:p>
        </p:txBody>
      </p:sp>
      <p:sp>
        <p:nvSpPr>
          <p:cNvPr id="56" name="AutoShape 55"/>
          <p:cNvSpPr>
            <a:spLocks noChangeArrowheads="1"/>
          </p:cNvSpPr>
          <p:nvPr/>
        </p:nvSpPr>
        <p:spPr bwMode="auto">
          <a:xfrm rot="5400000">
            <a:off x="4072763" y="224885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5</a:t>
            </a:r>
          </a:p>
        </p:txBody>
      </p:sp>
      <p:sp>
        <p:nvSpPr>
          <p:cNvPr id="57" name="AutoShape 56"/>
          <p:cNvSpPr>
            <a:spLocks noChangeArrowheads="1"/>
          </p:cNvSpPr>
          <p:nvPr/>
        </p:nvSpPr>
        <p:spPr bwMode="auto">
          <a:xfrm rot="5400000">
            <a:off x="3622713" y="145669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</a:t>
            </a:r>
          </a:p>
        </p:txBody>
      </p:sp>
      <p:sp>
        <p:nvSpPr>
          <p:cNvPr id="58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61912" y="54127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28</a:t>
            </a:r>
          </a:p>
        </p:txBody>
      </p:sp>
      <p:sp>
        <p:nvSpPr>
          <p:cNvPr id="59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1862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21</a:t>
            </a:r>
          </a:p>
        </p:txBody>
      </p:sp>
      <p:sp>
        <p:nvSpPr>
          <p:cNvPr id="60" name="AutoShape 59"/>
          <p:cNvSpPr>
            <a:spLocks noChangeArrowheads="1"/>
          </p:cNvSpPr>
          <p:nvPr/>
        </p:nvSpPr>
        <p:spPr bwMode="auto">
          <a:xfrm rot="5400000">
            <a:off x="5861812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15</a:t>
            </a:r>
          </a:p>
        </p:txBody>
      </p:sp>
      <p:sp>
        <p:nvSpPr>
          <p:cNvPr id="61" name="AutoShape 60"/>
          <p:cNvSpPr>
            <a:spLocks noChangeArrowheads="1"/>
          </p:cNvSpPr>
          <p:nvPr/>
        </p:nvSpPr>
        <p:spPr bwMode="auto">
          <a:xfrm rot="5400000">
            <a:off x="5411762" y="304101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10</a:t>
            </a:r>
          </a:p>
        </p:txBody>
      </p:sp>
      <p:sp>
        <p:nvSpPr>
          <p:cNvPr id="62" name="AutoShape 61"/>
          <p:cNvSpPr>
            <a:spLocks noChangeArrowheads="1"/>
          </p:cNvSpPr>
          <p:nvPr/>
        </p:nvSpPr>
        <p:spPr bwMode="auto">
          <a:xfrm rot="5400000">
            <a:off x="4974464" y="224885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6</a:t>
            </a:r>
          </a:p>
        </p:txBody>
      </p:sp>
      <p:sp>
        <p:nvSpPr>
          <p:cNvPr id="63" name="AutoShape 62"/>
          <p:cNvSpPr>
            <a:spLocks noChangeArrowheads="1"/>
          </p:cNvSpPr>
          <p:nvPr/>
        </p:nvSpPr>
        <p:spPr bwMode="auto">
          <a:xfrm rot="5400000">
            <a:off x="4511662" y="145669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3</a:t>
            </a:r>
          </a:p>
        </p:txBody>
      </p:sp>
      <p:sp>
        <p:nvSpPr>
          <p:cNvPr id="64" name="AutoShape 63"/>
          <p:cNvSpPr>
            <a:spLocks noChangeArrowheads="1"/>
          </p:cNvSpPr>
          <p:nvPr/>
        </p:nvSpPr>
        <p:spPr bwMode="auto">
          <a:xfrm rot="5400000">
            <a:off x="4065213" y="66452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</a:t>
            </a:r>
          </a:p>
        </p:txBody>
      </p:sp>
      <p:sp>
        <p:nvSpPr>
          <p:cNvPr id="9" name="AutoShape 23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135096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3200">
                <a:latin typeface="Calibri" pitchFamily="34" charset="0"/>
              </a:rPr>
              <a:t>22</a:t>
            </a:r>
          </a:p>
        </p:txBody>
      </p:sp>
      <p:sp>
        <p:nvSpPr>
          <p:cNvPr id="10" name="AutoShape 24">
            <a:hlinkClick r:id="rId7" action="ppaction://hlinksldjump"/>
          </p:cNvPr>
          <p:cNvSpPr>
            <a:spLocks noChangeArrowheads="1"/>
          </p:cNvSpPr>
          <p:nvPr/>
        </p:nvSpPr>
        <p:spPr bwMode="auto">
          <a:xfrm rot="5400000">
            <a:off x="226536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3200">
                <a:latin typeface="Calibri" pitchFamily="34" charset="0"/>
              </a:rPr>
              <a:t>23</a:t>
            </a:r>
          </a:p>
        </p:txBody>
      </p:sp>
      <p:sp>
        <p:nvSpPr>
          <p:cNvPr id="11" name="AutoShape 25">
            <a:hlinkClick r:id="rId8" action="ppaction://hlinksldjump"/>
          </p:cNvPr>
          <p:cNvSpPr>
            <a:spLocks noChangeArrowheads="1"/>
          </p:cNvSpPr>
          <p:nvPr/>
        </p:nvSpPr>
        <p:spPr bwMode="auto">
          <a:xfrm rot="5400000">
            <a:off x="1800263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16</a:t>
            </a:r>
          </a:p>
        </p:txBody>
      </p:sp>
      <p:sp>
        <p:nvSpPr>
          <p:cNvPr id="12" name="AutoShape 26">
            <a:hlinkClick r:id="rId9" action="ppaction://hlinksldjump"/>
          </p:cNvPr>
          <p:cNvSpPr>
            <a:spLocks noChangeArrowheads="1"/>
          </p:cNvSpPr>
          <p:nvPr/>
        </p:nvSpPr>
        <p:spPr bwMode="auto">
          <a:xfrm rot="5400000">
            <a:off x="4064814" y="539005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25</a:t>
            </a:r>
          </a:p>
        </p:txBody>
      </p:sp>
      <p:sp>
        <p:nvSpPr>
          <p:cNvPr id="13" name="AutoShape 27">
            <a:hlinkClick r:id="rId10" action="ppaction://hlinksldjump"/>
          </p:cNvPr>
          <p:cNvSpPr>
            <a:spLocks noChangeArrowheads="1"/>
          </p:cNvSpPr>
          <p:nvPr/>
        </p:nvSpPr>
        <p:spPr bwMode="auto">
          <a:xfrm rot="5400000">
            <a:off x="3150413" y="54128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24</a:t>
            </a:r>
          </a:p>
        </p:txBody>
      </p:sp>
      <p:sp>
        <p:nvSpPr>
          <p:cNvPr id="14" name="AutoShape 28">
            <a:hlinkClick r:id="rId11" action="ppaction://hlinksldjump"/>
          </p:cNvPr>
          <p:cNvSpPr>
            <a:spLocks noChangeArrowheads="1"/>
          </p:cNvSpPr>
          <p:nvPr/>
        </p:nvSpPr>
        <p:spPr bwMode="auto">
          <a:xfrm rot="5400000">
            <a:off x="2700363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17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15" name="AutoShape 29">
            <a:hlinkClick r:id="rId12" action="ppaction://hlinksldjump"/>
          </p:cNvPr>
          <p:cNvSpPr>
            <a:spLocks noChangeArrowheads="1"/>
          </p:cNvSpPr>
          <p:nvPr/>
        </p:nvSpPr>
        <p:spPr bwMode="auto">
          <a:xfrm rot="5400000">
            <a:off x="3614764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18</a:t>
            </a:r>
          </a:p>
        </p:txBody>
      </p:sp>
      <p:sp>
        <p:nvSpPr>
          <p:cNvPr id="16" name="AutoShape 30">
            <a:hlinkClick r:id="rId13" action="ppaction://hlinksldjump"/>
          </p:cNvPr>
          <p:cNvSpPr>
            <a:spLocks noChangeArrowheads="1"/>
          </p:cNvSpPr>
          <p:nvPr/>
        </p:nvSpPr>
        <p:spPr bwMode="auto">
          <a:xfrm rot="5400000">
            <a:off x="2250313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11</a:t>
            </a:r>
          </a:p>
        </p:txBody>
      </p:sp>
      <p:sp>
        <p:nvSpPr>
          <p:cNvPr id="17" name="AutoShape 31">
            <a:hlinkClick r:id="rId14" action="ppaction://hlinksldjump"/>
          </p:cNvPr>
          <p:cNvSpPr>
            <a:spLocks noChangeArrowheads="1"/>
          </p:cNvSpPr>
          <p:nvPr/>
        </p:nvSpPr>
        <p:spPr bwMode="auto">
          <a:xfrm rot="5400000">
            <a:off x="3150413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12</a:t>
            </a:r>
          </a:p>
        </p:txBody>
      </p:sp>
      <p:sp>
        <p:nvSpPr>
          <p:cNvPr id="18" name="AutoShape 32">
            <a:hlinkClick r:id="rId15" action="ppaction://hlinksldjump"/>
          </p:cNvPr>
          <p:cNvSpPr>
            <a:spLocks noChangeArrowheads="1"/>
          </p:cNvSpPr>
          <p:nvPr/>
        </p:nvSpPr>
        <p:spPr bwMode="auto">
          <a:xfrm rot="5400000">
            <a:off x="2713115" y="304117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7</a:t>
            </a:r>
          </a:p>
        </p:txBody>
      </p:sp>
      <p:sp>
        <p:nvSpPr>
          <p:cNvPr id="19" name="AutoShape 46">
            <a:hlinkClick r:id="rId16" action="ppaction://hlinksldjump"/>
          </p:cNvPr>
          <p:cNvSpPr>
            <a:spLocks noChangeArrowheads="1"/>
          </p:cNvSpPr>
          <p:nvPr/>
        </p:nvSpPr>
        <p:spPr bwMode="auto">
          <a:xfrm rot="5400000">
            <a:off x="4971819" y="54128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26</a:t>
            </a:r>
          </a:p>
        </p:txBody>
      </p:sp>
      <p:sp>
        <p:nvSpPr>
          <p:cNvPr id="20" name="AutoShape 47">
            <a:hlinkClick r:id="rId17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6465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19</a:t>
            </a:r>
          </a:p>
        </p:txBody>
      </p:sp>
      <p:sp>
        <p:nvSpPr>
          <p:cNvPr id="21" name="AutoShape 48">
            <a:hlinkClick r:id="rId18" action="ppaction://hlinksldjump"/>
          </p:cNvPr>
          <p:cNvSpPr>
            <a:spLocks noChangeArrowheads="1"/>
          </p:cNvSpPr>
          <p:nvPr/>
        </p:nvSpPr>
        <p:spPr bwMode="auto">
          <a:xfrm rot="5400000">
            <a:off x="4050513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13</a:t>
            </a:r>
          </a:p>
        </p:txBody>
      </p:sp>
      <p:sp>
        <p:nvSpPr>
          <p:cNvPr id="22" name="AutoShape 49">
            <a:hlinkClick r:id="rId19" action="ppaction://hlinksldjump"/>
          </p:cNvPr>
          <p:cNvSpPr>
            <a:spLocks noChangeArrowheads="1"/>
          </p:cNvSpPr>
          <p:nvPr/>
        </p:nvSpPr>
        <p:spPr bwMode="auto">
          <a:xfrm rot="5400000">
            <a:off x="3600463" y="304117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8</a:t>
            </a:r>
          </a:p>
        </p:txBody>
      </p:sp>
      <p:sp>
        <p:nvSpPr>
          <p:cNvPr id="23" name="AutoShape 50">
            <a:hlinkClick r:id="rId20" action="ppaction://hlinksldjump"/>
          </p:cNvPr>
          <p:cNvSpPr>
            <a:spLocks noChangeArrowheads="1"/>
          </p:cNvSpPr>
          <p:nvPr/>
        </p:nvSpPr>
        <p:spPr bwMode="auto">
          <a:xfrm rot="5400000">
            <a:off x="3163165" y="224901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4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24" name="AutoShape 51">
            <a:hlinkClick r:id="rId21" action="ppaction://hlinksldjump"/>
          </p:cNvPr>
          <p:cNvSpPr>
            <a:spLocks noChangeArrowheads="1"/>
          </p:cNvSpPr>
          <p:nvPr/>
        </p:nvSpPr>
        <p:spPr bwMode="auto">
          <a:xfrm rot="5400000">
            <a:off x="5883018" y="54128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27</a:t>
            </a:r>
          </a:p>
        </p:txBody>
      </p:sp>
      <p:sp>
        <p:nvSpPr>
          <p:cNvPr id="25" name="AutoShape 52">
            <a:hlinkClick r:id="rId22" action="ppaction://hlinksldjump"/>
          </p:cNvPr>
          <p:cNvSpPr>
            <a:spLocks noChangeArrowheads="1"/>
          </p:cNvSpPr>
          <p:nvPr/>
        </p:nvSpPr>
        <p:spPr bwMode="auto">
          <a:xfrm rot="5400000">
            <a:off x="5420268" y="46249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20</a:t>
            </a:r>
          </a:p>
        </p:txBody>
      </p:sp>
      <p:sp>
        <p:nvSpPr>
          <p:cNvPr id="26" name="AutoShape 53">
            <a:hlinkClick r:id="rId23" action="ppaction://hlinksldjump"/>
          </p:cNvPr>
          <p:cNvSpPr>
            <a:spLocks noChangeArrowheads="1"/>
          </p:cNvSpPr>
          <p:nvPr/>
        </p:nvSpPr>
        <p:spPr bwMode="auto">
          <a:xfrm rot="5400000">
            <a:off x="4963365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14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27" name="AutoShape 54">
            <a:hlinkClick r:id="rId24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4864" y="304117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9</a:t>
            </a:r>
          </a:p>
        </p:txBody>
      </p:sp>
      <p:sp>
        <p:nvSpPr>
          <p:cNvPr id="28" name="AutoShape 55">
            <a:hlinkClick r:id="rId25" action="ppaction://hlinksldjump"/>
          </p:cNvPr>
          <p:cNvSpPr>
            <a:spLocks noChangeArrowheads="1"/>
          </p:cNvSpPr>
          <p:nvPr/>
        </p:nvSpPr>
        <p:spPr bwMode="auto">
          <a:xfrm rot="5400000">
            <a:off x="4063265" y="224901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5</a:t>
            </a:r>
          </a:p>
        </p:txBody>
      </p:sp>
      <p:sp>
        <p:nvSpPr>
          <p:cNvPr id="29" name="AutoShape 56">
            <a:hlinkClick r:id="rId26" action="ppaction://hlinksldjump"/>
          </p:cNvPr>
          <p:cNvSpPr>
            <a:spLocks noChangeArrowheads="1"/>
          </p:cNvSpPr>
          <p:nvPr/>
        </p:nvSpPr>
        <p:spPr bwMode="auto">
          <a:xfrm rot="5400000">
            <a:off x="3614764" y="145684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</a:t>
            </a:r>
          </a:p>
        </p:txBody>
      </p:sp>
      <p:sp>
        <p:nvSpPr>
          <p:cNvPr id="30" name="AutoShape 57">
            <a:hlinkClick r:id="rId27" action="ppaction://hlinksldjump"/>
          </p:cNvPr>
          <p:cNvSpPr>
            <a:spLocks noChangeArrowheads="1"/>
          </p:cNvSpPr>
          <p:nvPr/>
        </p:nvSpPr>
        <p:spPr bwMode="auto">
          <a:xfrm rot="5400000">
            <a:off x="6783118" y="54128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28</a:t>
            </a:r>
          </a:p>
        </p:txBody>
      </p:sp>
      <p:sp>
        <p:nvSpPr>
          <p:cNvPr id="31" name="AutoShape 58">
            <a:hlinkClick r:id="rId28" action="ppaction://hlinksldjump"/>
          </p:cNvPr>
          <p:cNvSpPr>
            <a:spLocks noChangeArrowheads="1"/>
          </p:cNvSpPr>
          <p:nvPr/>
        </p:nvSpPr>
        <p:spPr bwMode="auto">
          <a:xfrm rot="5400000">
            <a:off x="6320368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21</a:t>
            </a:r>
          </a:p>
        </p:txBody>
      </p:sp>
      <p:sp>
        <p:nvSpPr>
          <p:cNvPr id="32" name="AutoShape 59">
            <a:hlinkClick r:id="rId29" action="ppaction://hlinksldjump"/>
          </p:cNvPr>
          <p:cNvSpPr>
            <a:spLocks noChangeArrowheads="1"/>
          </p:cNvSpPr>
          <p:nvPr/>
        </p:nvSpPr>
        <p:spPr bwMode="auto">
          <a:xfrm rot="5400000">
            <a:off x="5865014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15</a:t>
            </a:r>
          </a:p>
        </p:txBody>
      </p:sp>
      <p:sp>
        <p:nvSpPr>
          <p:cNvPr id="33" name="AutoShape 60">
            <a:hlinkClick r:id="rId30" action="ppaction://hlinksldjump"/>
          </p:cNvPr>
          <p:cNvSpPr>
            <a:spLocks noChangeArrowheads="1"/>
          </p:cNvSpPr>
          <p:nvPr/>
        </p:nvSpPr>
        <p:spPr bwMode="auto">
          <a:xfrm rot="5400000">
            <a:off x="5414964" y="304117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10</a:t>
            </a:r>
          </a:p>
        </p:txBody>
      </p:sp>
      <p:sp>
        <p:nvSpPr>
          <p:cNvPr id="34" name="AutoShape 61">
            <a:hlinkClick r:id="rId31" action="ppaction://hlinksldjump"/>
          </p:cNvPr>
          <p:cNvSpPr>
            <a:spLocks noChangeArrowheads="1"/>
          </p:cNvSpPr>
          <p:nvPr/>
        </p:nvSpPr>
        <p:spPr bwMode="auto">
          <a:xfrm rot="5400000">
            <a:off x="4977666" y="224901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6</a:t>
            </a:r>
          </a:p>
        </p:txBody>
      </p:sp>
      <p:sp>
        <p:nvSpPr>
          <p:cNvPr id="35" name="AutoShape 62">
            <a:hlinkClick r:id="rId32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4864" y="145684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3</a:t>
            </a:r>
          </a:p>
        </p:txBody>
      </p:sp>
      <p:sp>
        <p:nvSpPr>
          <p:cNvPr id="36" name="AutoShape 63">
            <a:hlinkClick r:id="rId33" action="ppaction://hlinksldjump"/>
          </p:cNvPr>
          <p:cNvSpPr>
            <a:spLocks noChangeArrowheads="1"/>
          </p:cNvSpPr>
          <p:nvPr/>
        </p:nvSpPr>
        <p:spPr bwMode="auto">
          <a:xfrm rot="5400000">
            <a:off x="4064814" y="66468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</a:t>
            </a:r>
          </a:p>
        </p:txBody>
      </p:sp>
      <p:sp>
        <p:nvSpPr>
          <p:cNvPr id="1196" name="Šestiúhelník 193"/>
          <p:cNvSpPr>
            <a:spLocks noChangeArrowheads="1"/>
          </p:cNvSpPr>
          <p:nvPr/>
        </p:nvSpPr>
        <p:spPr bwMode="auto">
          <a:xfrm rot="-5400000">
            <a:off x="480219" y="1429544"/>
            <a:ext cx="1044575" cy="900113"/>
          </a:xfrm>
          <a:prstGeom prst="hexagon">
            <a:avLst>
              <a:gd name="adj" fmla="val 25010"/>
              <a:gd name="vf" fmla="val 115470"/>
            </a:avLst>
          </a:prstGeom>
          <a:solidFill>
            <a:srgbClr val="FFFF00"/>
          </a:solidFill>
          <a:ln w="9525" algn="ctr">
            <a:solidFill>
              <a:srgbClr val="333333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5" name="Šestiúhelník 194"/>
          <p:cNvSpPr/>
          <p:nvPr/>
        </p:nvSpPr>
        <p:spPr bwMode="auto">
          <a:xfrm rot="16200000">
            <a:off x="7695406" y="1429545"/>
            <a:ext cx="1044575" cy="900112"/>
          </a:xfrm>
          <a:prstGeom prst="hexagon">
            <a:avLst/>
          </a:prstGeom>
          <a:solidFill>
            <a:schemeClr val="accent6"/>
          </a:solidFill>
          <a:ln w="9525" cap="flat" cmpd="sng" algn="ctr">
            <a:solidFill>
              <a:srgbClr val="33333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198" name="Obdélník 195"/>
          <p:cNvSpPr>
            <a:spLocks noChangeArrowheads="1"/>
          </p:cNvSpPr>
          <p:nvPr/>
        </p:nvSpPr>
        <p:spPr bwMode="auto">
          <a:xfrm>
            <a:off x="522288" y="696913"/>
            <a:ext cx="2924175" cy="495300"/>
          </a:xfrm>
          <a:prstGeom prst="rect">
            <a:avLst/>
          </a:prstGeom>
          <a:solidFill>
            <a:srgbClr val="FFFF00"/>
          </a:solidFill>
          <a:ln w="9525" algn="ctr">
            <a:solidFill>
              <a:srgbClr val="333333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8" name="Obdélník 197"/>
          <p:cNvSpPr/>
          <p:nvPr/>
        </p:nvSpPr>
        <p:spPr bwMode="auto">
          <a:xfrm>
            <a:off x="5786438" y="696913"/>
            <a:ext cx="2925762" cy="495300"/>
          </a:xfrm>
          <a:prstGeom prst="rect">
            <a:avLst/>
          </a:prstGeom>
          <a:solidFill>
            <a:schemeClr val="accent6"/>
          </a:solidFill>
          <a:ln w="9525" cap="flat" cmpd="sng" algn="ctr">
            <a:solidFill>
              <a:srgbClr val="33333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048" name="TextBox3" r:id="rId2" imgW="2743200" imgH="266760"/>
        </mc:Choice>
        <mc:Fallback>
          <p:control name="TextBox3" r:id="rId2" imgW="2743200" imgH="266760">
            <p:pic>
              <p:nvPicPr>
                <p:cNvPr id="0" name="TextBox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3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1188" y="819150"/>
                  <a:ext cx="2746375" cy="2698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49" name="TextBox1" r:id="rId3" imgW="2743200" imgH="266760"/>
        </mc:Choice>
        <mc:Fallback>
          <p:control name="TextBox1" r:id="rId3" imgW="2743200" imgH="266760">
            <p:pic>
              <p:nvPicPr>
                <p:cNvPr id="0" name="Text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3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876925" y="819150"/>
                  <a:ext cx="2746375" cy="2698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526601023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 nodeType="clickPar">
                      <p:stCondLst>
                        <p:cond delay="0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 nodeType="clickPar">
                      <p:stCondLst>
                        <p:cond delay="0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 nodeType="clickPar">
                      <p:stCondLst>
                        <p:cond delay="0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 nodeType="clickPar">
                      <p:stCondLst>
                        <p:cond delay="0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 nodeType="clickPar">
                      <p:stCondLst>
                        <p:cond delay="0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 nodeType="clickPar">
                      <p:stCondLst>
                        <p:cond delay="0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 nodeType="clickPar">
                      <p:stCondLst>
                        <p:cond delay="0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 nodeType="clickPar">
                      <p:stCondLst>
                        <p:cond delay="0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 nodeType="clickPar">
                      <p:stCondLst>
                        <p:cond delay="0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 nodeType="clickPar">
                      <p:stCondLst>
                        <p:cond delay="0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 nodeType="clickPar">
                      <p:stCondLst>
                        <p:cond delay="0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 nodeType="clickPar">
                      <p:stCondLst>
                        <p:cond delay="0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 nodeType="clickPar">
                      <p:stCondLst>
                        <p:cond delay="0"/>
                      </p:stCondLst>
                      <p:childTnLst>
                        <p:par>
                          <p:cTn id="1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 nodeType="clickPar">
                      <p:stCondLst>
                        <p:cond delay="0"/>
                      </p:stCondLst>
                      <p:childTnLst>
                        <p:par>
                          <p:cTn id="1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 nodeType="clickPar">
                      <p:stCondLst>
                        <p:cond delay="0"/>
                      </p:stCondLst>
                      <p:childTnLst>
                        <p:par>
                          <p:cTn id="1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9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 nodeType="clickPar">
                      <p:stCondLst>
                        <p:cond delay="0"/>
                      </p:stCondLst>
                      <p:childTnLst>
                        <p:par>
                          <p:cTn id="1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9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 nodeType="clickPar">
                      <p:stCondLst>
                        <p:cond delay="0"/>
                      </p:stCondLst>
                      <p:childTnLst>
                        <p:par>
                          <p:cTn id="2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 nodeType="clickPar">
                      <p:stCondLst>
                        <p:cond delay="0"/>
                      </p:stCondLst>
                      <p:childTnLst>
                        <p:par>
                          <p:cTn id="2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 nodeType="clickPar">
                      <p:stCondLst>
                        <p:cond delay="0"/>
                      </p:stCondLst>
                      <p:childTnLst>
                        <p:par>
                          <p:cTn id="2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 nodeType="clickPar">
                      <p:stCondLst>
                        <p:cond delay="0"/>
                      </p:stCondLst>
                      <p:childTnLst>
                        <p:par>
                          <p:cTn id="2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 nodeType="clickPar">
                      <p:stCondLst>
                        <p:cond delay="0"/>
                      </p:stCondLst>
                      <p:childTnLst>
                        <p:par>
                          <p:cTn id="2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 nodeType="clickPar">
                      <p:stCondLst>
                        <p:cond delay="0"/>
                      </p:stCondLst>
                      <p:childTnLst>
                        <p:par>
                          <p:cTn id="2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 nodeType="clickPar">
                      <p:stCondLst>
                        <p:cond delay="0"/>
                      </p:stCondLst>
                      <p:childTnLst>
                        <p:par>
                          <p:cTn id="2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 nodeType="clickPar">
                      <p:stCondLst>
                        <p:cond delay="0"/>
                      </p:stCondLst>
                      <p:childTnLst>
                        <p:par>
                          <p:cTn id="2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 nodeType="clickPar">
                      <p:stCondLst>
                        <p:cond delay="0"/>
                      </p:stCondLst>
                      <p:childTnLst>
                        <p:par>
                          <p:cTn id="2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 nodeType="clickPar">
                      <p:stCondLst>
                        <p:cond delay="0"/>
                      </p:stCondLst>
                      <p:childTnLst>
                        <p:par>
                          <p:cTn id="2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 nodeType="clickPar">
                      <p:stCondLst>
                        <p:cond delay="0"/>
                      </p:stCondLst>
                      <p:childTnLst>
                        <p:par>
                          <p:cTn id="2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 nodeType="clickPar">
                      <p:stCondLst>
                        <p:cond delay="0"/>
                      </p:stCondLst>
                      <p:childTnLst>
                        <p:par>
                          <p:cTn id="2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 nodeType="clickPar">
                      <p:stCondLst>
                        <p:cond delay="0"/>
                      </p:stCondLst>
                      <p:childTnLst>
                        <p:par>
                          <p:cTn id="2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 nodeType="clickPar">
                      <p:stCondLst>
                        <p:cond delay="0"/>
                      </p:stCondLst>
                      <p:childTnLst>
                        <p:par>
                          <p:cTn id="2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 nodeType="clickPar">
                      <p:stCondLst>
                        <p:cond delay="0"/>
                      </p:stCondLst>
                      <p:childTnLst>
                        <p:par>
                          <p:cTn id="2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 nodeType="clickPar">
                      <p:stCondLst>
                        <p:cond delay="0"/>
                      </p:stCondLst>
                      <p:childTnLst>
                        <p:par>
                          <p:cTn id="2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9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 nodeType="clickPar">
                      <p:stCondLst>
                        <p:cond delay="0"/>
                      </p:stCondLst>
                      <p:childTnLst>
                        <p:par>
                          <p:cTn id="2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 nodeType="clickPar">
                      <p:stCondLst>
                        <p:cond delay="0"/>
                      </p:stCondLst>
                      <p:childTnLst>
                        <p:par>
                          <p:cTn id="3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 nodeType="clickPar">
                      <p:stCondLst>
                        <p:cond delay="0"/>
                      </p:stCondLst>
                      <p:childTnLst>
                        <p:par>
                          <p:cTn id="3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 nodeType="clickPar">
                      <p:stCondLst>
                        <p:cond delay="0"/>
                      </p:stCondLst>
                      <p:childTnLst>
                        <p:par>
                          <p:cTn id="3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 nodeType="clickPar">
                      <p:stCondLst>
                        <p:cond delay="0"/>
                      </p:stCondLst>
                      <p:childTnLst>
                        <p:par>
                          <p:cTn id="3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2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 nodeType="clickPar">
                      <p:stCondLst>
                        <p:cond delay="0"/>
                      </p:stCondLst>
                      <p:childTnLst>
                        <p:par>
                          <p:cTn id="3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3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 nodeType="clickPar">
                      <p:stCondLst>
                        <p:cond delay="0"/>
                      </p:stCondLst>
                      <p:childTnLst>
                        <p:par>
                          <p:cTn id="3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3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 nodeType="clickPar">
                      <p:stCondLst>
                        <p:cond delay="0"/>
                      </p:stCondLst>
                      <p:childTnLst>
                        <p:par>
                          <p:cTn id="3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2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 nodeType="clickPar">
                      <p:stCondLst>
                        <p:cond delay="0"/>
                      </p:stCondLst>
                      <p:childTnLst>
                        <p:par>
                          <p:cTn id="3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8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 nodeType="clickPar">
                      <p:stCondLst>
                        <p:cond delay="0"/>
                      </p:stCondLst>
                      <p:childTnLst>
                        <p:par>
                          <p:cTn id="3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54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356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7" fill="hold" nodeType="clickPar">
                      <p:stCondLst>
                        <p:cond delay="0"/>
                      </p:stCondLst>
                      <p:childTnLst>
                        <p:par>
                          <p:cTn id="3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0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 nodeType="clickPar">
                      <p:stCondLst>
                        <p:cond delay="0"/>
                      </p:stCondLst>
                      <p:childTnLst>
                        <p:par>
                          <p:cTn id="3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6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36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9" fill="hold" nodeType="clickPar">
                      <p:stCondLst>
                        <p:cond delay="0"/>
                      </p:stCondLst>
                      <p:childTnLst>
                        <p:par>
                          <p:cTn id="3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 nodeType="clickPar">
                      <p:stCondLst>
                        <p:cond delay="0"/>
                      </p:stCondLst>
                      <p:childTnLst>
                        <p:par>
                          <p:cTn id="3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8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 nodeType="clickPar">
                      <p:stCondLst>
                        <p:cond delay="0"/>
                      </p:stCondLst>
                      <p:childTnLst>
                        <p:par>
                          <p:cTn id="3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8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86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7" fill="hold" nodeType="clickPar">
                      <p:stCondLst>
                        <p:cond delay="0"/>
                      </p:stCondLst>
                      <p:childTnLst>
                        <p:par>
                          <p:cTn id="3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9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 nodeType="clickPar">
                      <p:stCondLst>
                        <p:cond delay="0"/>
                      </p:stCondLst>
                      <p:childTnLst>
                        <p:par>
                          <p:cTn id="3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9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 nodeType="clickPar">
                      <p:stCondLst>
                        <p:cond delay="0"/>
                      </p:stCondLst>
                      <p:childTnLst>
                        <p:par>
                          <p:cTn id="4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404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5" fill="hold" nodeType="clickPar">
                      <p:stCondLst>
                        <p:cond delay="0"/>
                      </p:stCondLst>
                      <p:childTnLst>
                        <p:par>
                          <p:cTn id="4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 nodeType="clickPar">
                      <p:stCondLst>
                        <p:cond delay="0"/>
                      </p:stCondLst>
                      <p:childTnLst>
                        <p:par>
                          <p:cTn id="4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416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7" fill="hold" nodeType="clickPar">
                      <p:stCondLst>
                        <p:cond delay="0"/>
                      </p:stCondLst>
                      <p:childTnLst>
                        <p:par>
                          <p:cTn id="4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 nodeType="clickPar">
                      <p:stCondLst>
                        <p:cond delay="0"/>
                      </p:stCondLst>
                      <p:childTnLst>
                        <p:par>
                          <p:cTn id="4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42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9" fill="hold" nodeType="clickPar">
                      <p:stCondLst>
                        <p:cond delay="0"/>
                      </p:stCondLst>
                      <p:childTnLst>
                        <p:par>
                          <p:cTn id="4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434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5" fill="hold" nodeType="clickPar">
                      <p:stCondLst>
                        <p:cond delay="0"/>
                      </p:stCondLst>
                      <p:childTnLst>
                        <p:par>
                          <p:cTn id="4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440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1" fill="hold" nodeType="clickPar">
                      <p:stCondLst>
                        <p:cond delay="0"/>
                      </p:stCondLst>
                      <p:childTnLst>
                        <p:par>
                          <p:cTn id="4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4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446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7" fill="hold" nodeType="clickPar">
                      <p:stCondLst>
                        <p:cond delay="0"/>
                      </p:stCondLst>
                      <p:childTnLst>
                        <p:par>
                          <p:cTn id="4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5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452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3" fill="hold" nodeType="clickPar">
                      <p:stCondLst>
                        <p:cond delay="0"/>
                      </p:stCondLst>
                      <p:childTnLst>
                        <p:par>
                          <p:cTn id="4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5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45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9" fill="hold" nodeType="clickPar">
                      <p:stCondLst>
                        <p:cond delay="0"/>
                      </p:stCondLst>
                      <p:childTnLst>
                        <p:par>
                          <p:cTn id="4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 nodeType="clickPar">
                      <p:stCondLst>
                        <p:cond delay="0"/>
                      </p:stCondLst>
                      <p:childTnLst>
                        <p:par>
                          <p:cTn id="4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8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 nodeType="clickPar">
                      <p:stCondLst>
                        <p:cond delay="0"/>
                      </p:stCondLst>
                      <p:childTnLst>
                        <p:par>
                          <p:cTn id="4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7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47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7" fill="hold" nodeType="clickPar">
                      <p:stCondLst>
                        <p:cond delay="0"/>
                      </p:stCondLst>
                      <p:childTnLst>
                        <p:par>
                          <p:cTn id="4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48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3" fill="hold" nodeType="clickPar">
                      <p:stCondLst>
                        <p:cond delay="0"/>
                      </p:stCondLst>
                      <p:childTnLst>
                        <p:par>
                          <p:cTn id="4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48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9" fill="hold" nodeType="clickPar">
                      <p:stCondLst>
                        <p:cond delay="0"/>
                      </p:stCondLst>
                      <p:childTnLst>
                        <p:par>
                          <p:cTn id="4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9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49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5" fill="hold" nodeType="clickPar">
                      <p:stCondLst>
                        <p:cond delay="0"/>
                      </p:stCondLst>
                      <p:childTnLst>
                        <p:par>
                          <p:cTn id="4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9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500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1" fill="hold" nodeType="clickPar">
                      <p:stCondLst>
                        <p:cond delay="0"/>
                      </p:stCondLst>
                      <p:childTnLst>
                        <p:par>
                          <p:cTn id="5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04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506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7" fill="hold" nodeType="clickPar">
                      <p:stCondLst>
                        <p:cond delay="0"/>
                      </p:stCondLst>
                      <p:childTnLst>
                        <p:par>
                          <p:cTn id="5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10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512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3" fill="hold" nodeType="clickPar">
                      <p:stCondLst>
                        <p:cond delay="0"/>
                      </p:stCondLst>
                      <p:childTnLst>
                        <p:par>
                          <p:cTn id="5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16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518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9" fill="hold" nodeType="clickPar">
                      <p:stCondLst>
                        <p:cond delay="0"/>
                      </p:stCondLst>
                      <p:childTnLst>
                        <p:par>
                          <p:cTn id="5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2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524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5" fill="hold" nodeType="clickPar">
                      <p:stCondLst>
                        <p:cond delay="0"/>
                      </p:stCondLst>
                      <p:childTnLst>
                        <p:par>
                          <p:cTn id="5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8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530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1" fill="hold" nodeType="clickPar">
                      <p:stCondLst>
                        <p:cond delay="0"/>
                      </p:stCondLst>
                      <p:childTnLst>
                        <p:par>
                          <p:cTn id="5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3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536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7" fill="hold" nodeType="clickPar">
                      <p:stCondLst>
                        <p:cond delay="0"/>
                      </p:stCondLst>
                      <p:childTnLst>
                        <p:par>
                          <p:cTn id="5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0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542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3" fill="hold" nodeType="clickPar">
                      <p:stCondLst>
                        <p:cond delay="0"/>
                      </p:stCondLst>
                      <p:childTnLst>
                        <p:par>
                          <p:cTn id="5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6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548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9" fill="hold" nodeType="clickPar">
                      <p:stCondLst>
                        <p:cond delay="0"/>
                      </p:stCondLst>
                      <p:childTnLst>
                        <p:par>
                          <p:cTn id="5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5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554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5" fill="hold" nodeType="clickPar">
                      <p:stCondLst>
                        <p:cond delay="0"/>
                      </p:stCondLst>
                      <p:childTnLst>
                        <p:par>
                          <p:cTn id="5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58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560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1" fill="hold" nodeType="clickPar">
                      <p:stCondLst>
                        <p:cond delay="0"/>
                      </p:stCondLst>
                      <p:childTnLst>
                        <p:par>
                          <p:cTn id="5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4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566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7" fill="hold" nodeType="clickPar">
                      <p:stCondLst>
                        <p:cond delay="0"/>
                      </p:stCondLst>
                      <p:childTnLst>
                        <p:par>
                          <p:cTn id="5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70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572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3" fill="hold" nodeType="clickPar">
                      <p:stCondLst>
                        <p:cond delay="0"/>
                      </p:stCondLst>
                      <p:childTnLst>
                        <p:par>
                          <p:cTn id="5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76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578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9" fill="hold" nodeType="clickPar">
                      <p:stCondLst>
                        <p:cond delay="0"/>
                      </p:stCondLst>
                      <p:childTnLst>
                        <p:par>
                          <p:cTn id="5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82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584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5" fill="hold" nodeType="clickPar">
                      <p:stCondLst>
                        <p:cond delay="0"/>
                      </p:stCondLst>
                      <p:childTnLst>
                        <p:par>
                          <p:cTn id="5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88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590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1" fill="hold" nodeType="clickPar">
                      <p:stCondLst>
                        <p:cond delay="0"/>
                      </p:stCondLst>
                      <p:childTnLst>
                        <p:par>
                          <p:cTn id="5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94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596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7" fill="hold" nodeType="clickPar">
                      <p:stCondLst>
                        <p:cond delay="0"/>
                      </p:stCondLst>
                      <p:childTnLst>
                        <p:par>
                          <p:cTn id="5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602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3" fill="hold" nodeType="clickPar">
                      <p:stCondLst>
                        <p:cond delay="0"/>
                      </p:stCondLst>
                      <p:childTnLst>
                        <p:par>
                          <p:cTn id="6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6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608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9" fill="hold" nodeType="clickPar">
                      <p:stCondLst>
                        <p:cond delay="0"/>
                      </p:stCondLst>
                      <p:childTnLst>
                        <p:par>
                          <p:cTn id="6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1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614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5" fill="hold" nodeType="clickPar">
                      <p:stCondLst>
                        <p:cond delay="0"/>
                      </p:stCondLst>
                      <p:childTnLst>
                        <p:par>
                          <p:cTn id="6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18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620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1" fill="hold" nodeType="clickPar">
                      <p:stCondLst>
                        <p:cond delay="0"/>
                      </p:stCondLst>
                      <p:childTnLst>
                        <p:par>
                          <p:cTn id="6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24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626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7" fill="hold" nodeType="clickPar">
                      <p:stCondLst>
                        <p:cond delay="0"/>
                      </p:stCondLst>
                      <p:childTnLst>
                        <p:par>
                          <p:cTn id="6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30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632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3" fill="hold" nodeType="clickPar">
                      <p:stCondLst>
                        <p:cond delay="0"/>
                      </p:stCondLst>
                      <p:childTnLst>
                        <p:par>
                          <p:cTn id="6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36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638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9" fill="hold" nodeType="clickPar">
                      <p:stCondLst>
                        <p:cond delay="0"/>
                      </p:stCondLst>
                      <p:childTnLst>
                        <p:par>
                          <p:cTn id="6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42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644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5" fill="hold" nodeType="clickPar">
                      <p:stCondLst>
                        <p:cond delay="0"/>
                      </p:stCondLst>
                      <p:childTnLst>
                        <p:par>
                          <p:cTn id="6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48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650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1" fill="hold" nodeType="clickPar">
                      <p:stCondLst>
                        <p:cond delay="0"/>
                      </p:stCondLst>
                      <p:childTnLst>
                        <p:par>
                          <p:cTn id="6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54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656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7" fill="hold" nodeType="clickPar">
                      <p:stCondLst>
                        <p:cond delay="0"/>
                      </p:stCondLst>
                      <p:childTnLst>
                        <p:par>
                          <p:cTn id="6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0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662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3" fill="hold" nodeType="clickPar">
                      <p:stCondLst>
                        <p:cond delay="0"/>
                      </p:stCondLst>
                      <p:childTnLst>
                        <p:par>
                          <p:cTn id="6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6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668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9" fill="hold" nodeType="clickPar">
                      <p:stCondLst>
                        <p:cond delay="0"/>
                      </p:stCondLst>
                      <p:childTnLst>
                        <p:par>
                          <p:cTn id="6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72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674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5" fill="hold" nodeType="clickPar">
                      <p:stCondLst>
                        <p:cond delay="0"/>
                      </p:stCondLst>
                      <p:childTnLst>
                        <p:par>
                          <p:cTn id="6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78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680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1" fill="hold" nodeType="clickPar">
                      <p:stCondLst>
                        <p:cond delay="0"/>
                      </p:stCondLst>
                      <p:childTnLst>
                        <p:par>
                          <p:cTn id="6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84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686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7" fill="hold" nodeType="clickPar">
                      <p:stCondLst>
                        <p:cond delay="0"/>
                      </p:stCondLst>
                      <p:childTnLst>
                        <p:par>
                          <p:cTn id="6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90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692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3" fill="hold" nodeType="clickPar">
                      <p:stCondLst>
                        <p:cond delay="0"/>
                      </p:stCondLst>
                      <p:childTnLst>
                        <p:par>
                          <p:cTn id="6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96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698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9" fill="hold" nodeType="clickPar">
                      <p:stCondLst>
                        <p:cond delay="0"/>
                      </p:stCondLst>
                      <p:childTnLst>
                        <p:par>
                          <p:cTn id="7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02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704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5" fill="hold" nodeType="clickPar">
                      <p:stCondLst>
                        <p:cond delay="0"/>
                      </p:stCondLst>
                      <p:childTnLst>
                        <p:par>
                          <p:cTn id="7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08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710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1" fill="hold" nodeType="clickPar">
                      <p:stCondLst>
                        <p:cond delay="0"/>
                      </p:stCondLst>
                      <p:childTnLst>
                        <p:par>
                          <p:cTn id="7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14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716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7" fill="hold" nodeType="clickPar">
                      <p:stCondLst>
                        <p:cond delay="0"/>
                      </p:stCondLst>
                      <p:childTnLst>
                        <p:par>
                          <p:cTn id="7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0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722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3" fill="hold" nodeType="clickPar">
                      <p:stCondLst>
                        <p:cond delay="0"/>
                      </p:stCondLst>
                      <p:childTnLst>
                        <p:par>
                          <p:cTn id="7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6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728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9" fill="hold" nodeType="clickPar">
                      <p:stCondLst>
                        <p:cond delay="0"/>
                      </p:stCondLst>
                      <p:childTnLst>
                        <p:par>
                          <p:cTn id="7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32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734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5" fill="hold" nodeType="clickPar">
                      <p:stCondLst>
                        <p:cond delay="0"/>
                      </p:stCondLst>
                      <p:childTnLst>
                        <p:par>
                          <p:cTn id="7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38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740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1" fill="hold" nodeType="clickPar">
                      <p:stCondLst>
                        <p:cond delay="0"/>
                      </p:stCondLst>
                      <p:childTnLst>
                        <p:par>
                          <p:cTn id="7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44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746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7" fill="hold" nodeType="clickPar">
                      <p:stCondLst>
                        <p:cond delay="0"/>
                      </p:stCondLst>
                      <p:childTnLst>
                        <p:par>
                          <p:cTn id="7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50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752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3" fill="hold" nodeType="clickPar">
                      <p:stCondLst>
                        <p:cond delay="0"/>
                      </p:stCondLst>
                      <p:childTnLst>
                        <p:par>
                          <p:cTn id="7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56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758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9" fill="hold" nodeType="clickPar">
                      <p:stCondLst>
                        <p:cond delay="0"/>
                      </p:stCondLst>
                      <p:childTnLst>
                        <p:par>
                          <p:cTn id="7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62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764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5" fill="hold" nodeType="clickPar">
                      <p:stCondLst>
                        <p:cond delay="0"/>
                      </p:stCondLst>
                      <p:childTnLst>
                        <p:par>
                          <p:cTn id="7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68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  <p:seq concurrent="1" nextAc="seek">
              <p:cTn id="770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1" fill="hold" nodeType="clickPar">
                      <p:stCondLst>
                        <p:cond delay="0"/>
                      </p:stCondLst>
                      <p:childTnLst>
                        <p:par>
                          <p:cTn id="7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74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776" restart="whenNotActive" fill="hold" evtFilter="cancelBubble" nodeType="interactiveSeq">
                <p:stCondLst>
                  <p:cond evt="onClick" delay="0">
                    <p:tgtEl>
                      <p:spTgt spid="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7" fill="hold" nodeType="clickPar">
                      <p:stCondLst>
                        <p:cond delay="0"/>
                      </p:stCondLst>
                      <p:childTnLst>
                        <p:par>
                          <p:cTn id="7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0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0"/>
                  </p:tgtEl>
                </p:cond>
              </p:nextCondLst>
            </p:seq>
            <p:seq concurrent="1" nextAc="seek">
              <p:cTn id="782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3" fill="hold" nodeType="clickPar">
                      <p:stCondLst>
                        <p:cond delay="0"/>
                      </p:stCondLst>
                      <p:childTnLst>
                        <p:par>
                          <p:cTn id="7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6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seq concurrent="1" nextAc="seek">
              <p:cTn id="788" restart="whenNotActive" fill="hold" evtFilter="cancelBubble" nodeType="interactiveSeq">
                <p:stCondLst>
                  <p:cond evt="onClick" delay="0">
                    <p:tgtEl>
                      <p:spTgt spid="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9" fill="hold" nodeType="clickPar">
                      <p:stCondLst>
                        <p:cond delay="0"/>
                      </p:stCondLst>
                      <p:childTnLst>
                        <p:par>
                          <p:cTn id="7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92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2"/>
                  </p:tgtEl>
                </p:cond>
              </p:nextCondLst>
            </p:seq>
            <p:seq concurrent="1" nextAc="seek">
              <p:cTn id="794" restart="whenNotActive" fill="hold" evtFilter="cancelBubble" nodeType="interactiveSeq">
                <p:stCondLst>
                  <p:cond evt="onClick" delay="0">
                    <p:tgtEl>
                      <p:spTgt spid="1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5" fill="hold" nodeType="clickPar">
                      <p:stCondLst>
                        <p:cond delay="0"/>
                      </p:stCondLst>
                      <p:childTnLst>
                        <p:par>
                          <p:cTn id="7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98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4"/>
                  </p:tgtEl>
                </p:cond>
              </p:nextCondLst>
            </p:seq>
            <p:seq concurrent="1" nextAc="seek">
              <p:cTn id="800" restart="whenNotActive" fill="hold" evtFilter="cancelBubble" nodeType="interactiveSeq">
                <p:stCondLst>
                  <p:cond evt="onClick" delay="0">
                    <p:tgtEl>
                      <p:spTgt spid="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1" fill="hold" nodeType="clickPar">
                      <p:stCondLst>
                        <p:cond delay="0"/>
                      </p:stCondLst>
                      <p:childTnLst>
                        <p:par>
                          <p:cTn id="8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04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6"/>
                  </p:tgtEl>
                </p:cond>
              </p:nextCondLst>
            </p:seq>
            <p:seq concurrent="1" nextAc="seek">
              <p:cTn id="806" restart="whenNotActive" fill="hold" evtFilter="cancelBubble" nodeType="interactiveSeq">
                <p:stCondLst>
                  <p:cond evt="onClick" delay="0">
                    <p:tgtEl>
                      <p:spTgt spid="1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7" fill="hold" nodeType="clickPar">
                      <p:stCondLst>
                        <p:cond delay="0"/>
                      </p:stCondLst>
                      <p:childTnLst>
                        <p:par>
                          <p:cTn id="8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10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"/>
                  </p:tgtEl>
                </p:cond>
              </p:nextCondLst>
            </p:seq>
            <p:seq concurrent="1" nextAc="seek">
              <p:cTn id="812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3" fill="hold" nodeType="clickPar">
                      <p:stCondLst>
                        <p:cond delay="0"/>
                      </p:stCondLst>
                      <p:childTnLst>
                        <p:par>
                          <p:cTn id="8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16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818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9" fill="hold" nodeType="clickPar">
                      <p:stCondLst>
                        <p:cond delay="0"/>
                      </p:stCondLst>
                      <p:childTnLst>
                        <p:par>
                          <p:cTn id="8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22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824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5" fill="hold" nodeType="clickPar">
                      <p:stCondLst>
                        <p:cond delay="0"/>
                      </p:stCondLst>
                      <p:childTnLst>
                        <p:par>
                          <p:cTn id="8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28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830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1" fill="hold" nodeType="clickPar">
                      <p:stCondLst>
                        <p:cond delay="0"/>
                      </p:stCondLst>
                      <p:childTnLst>
                        <p:par>
                          <p:cTn id="8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34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836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7" fill="hold" nodeType="clickPar">
                      <p:stCondLst>
                        <p:cond delay="0"/>
                      </p:stCondLst>
                      <p:childTnLst>
                        <p:par>
                          <p:cTn id="8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0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842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3" fill="hold" nodeType="clickPar">
                      <p:stCondLst>
                        <p:cond delay="0"/>
                      </p:stCondLst>
                      <p:childTnLst>
                        <p:par>
                          <p:cTn id="8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6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848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9" fill="hold" nodeType="clickPar">
                      <p:stCondLst>
                        <p:cond delay="0"/>
                      </p:stCondLst>
                      <p:childTnLst>
                        <p:par>
                          <p:cTn id="8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52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854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5" fill="hold" nodeType="clickPar">
                      <p:stCondLst>
                        <p:cond delay="0"/>
                      </p:stCondLst>
                      <p:childTnLst>
                        <p:par>
                          <p:cTn id="8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58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860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1" fill="hold" nodeType="clickPar">
                      <p:stCondLst>
                        <p:cond delay="0"/>
                      </p:stCondLst>
                      <p:childTnLst>
                        <p:par>
                          <p:cTn id="8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64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866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7" fill="hold" nodeType="clickPar">
                      <p:stCondLst>
                        <p:cond delay="0"/>
                      </p:stCondLst>
                      <p:childTnLst>
                        <p:par>
                          <p:cTn id="8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70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872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3" fill="hold" nodeType="clickPar">
                      <p:stCondLst>
                        <p:cond delay="0"/>
                      </p:stCondLst>
                      <p:childTnLst>
                        <p:par>
                          <p:cTn id="8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76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878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9" fill="hold" nodeType="clickPar">
                      <p:stCondLst>
                        <p:cond delay="0"/>
                      </p:stCondLst>
                      <p:childTnLst>
                        <p:par>
                          <p:cTn id="8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82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884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5" fill="hold" nodeType="clickPar">
                      <p:stCondLst>
                        <p:cond delay="0"/>
                      </p:stCondLst>
                      <p:childTnLst>
                        <p:par>
                          <p:cTn id="8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88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890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1" fill="hold" nodeType="clickPar">
                      <p:stCondLst>
                        <p:cond delay="0"/>
                      </p:stCondLst>
                      <p:childTnLst>
                        <p:par>
                          <p:cTn id="8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94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896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7" fill="hold" nodeType="clickPar">
                      <p:stCondLst>
                        <p:cond delay="0"/>
                      </p:stCondLst>
                      <p:childTnLst>
                        <p:par>
                          <p:cTn id="8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0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902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3" fill="hold" nodeType="clickPar">
                      <p:stCondLst>
                        <p:cond delay="0"/>
                      </p:stCondLst>
                      <p:childTnLst>
                        <p:par>
                          <p:cTn id="9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6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908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9" fill="hold" nodeType="clickPar">
                      <p:stCondLst>
                        <p:cond delay="0"/>
                      </p:stCondLst>
                      <p:childTnLst>
                        <p:par>
                          <p:cTn id="9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12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914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5" fill="hold" nodeType="clickPar">
                      <p:stCondLst>
                        <p:cond delay="0"/>
                      </p:stCondLst>
                      <p:childTnLst>
                        <p:par>
                          <p:cTn id="9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18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920" restart="whenNotActive" fill="hold" evtFilter="cancelBubble" nodeType="interactiveSeq">
                <p:stCondLst>
                  <p:cond evt="onClick" delay="0">
                    <p:tgtEl>
                      <p:spTgt spid="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1" fill="hold" nodeType="clickPar">
                      <p:stCondLst>
                        <p:cond delay="0"/>
                      </p:stCondLst>
                      <p:childTnLst>
                        <p:par>
                          <p:cTn id="9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24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5"/>
                  </p:tgtEl>
                </p:cond>
              </p:nextCondLst>
            </p:seq>
            <p:seq concurrent="1" nextAc="seek">
              <p:cTn id="926" restart="whenNotActive" fill="hold" evtFilter="cancelBubble" nodeType="interactiveSeq">
                <p:stCondLst>
                  <p:cond evt="onClick" delay="0">
                    <p:tgtEl>
                      <p:spTgt spid="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7" fill="hold" nodeType="clickPar">
                      <p:stCondLst>
                        <p:cond delay="0"/>
                      </p:stCondLst>
                      <p:childTnLst>
                        <p:par>
                          <p:cTn id="9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30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1"/>
                  </p:tgtEl>
                </p:cond>
              </p:nextCondLst>
            </p:seq>
            <p:seq concurrent="1" nextAc="seek">
              <p:cTn id="932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3" fill="hold" nodeType="clickPar">
                      <p:stCondLst>
                        <p:cond delay="0"/>
                      </p:stCondLst>
                      <p:childTnLst>
                        <p:par>
                          <p:cTn id="9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36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938" restart="whenNotActive" fill="hold" evtFilter="cancelBubble" nodeType="interactiveSeq">
                <p:stCondLst>
                  <p:cond evt="onClick" delay="0">
                    <p:tgtEl>
                      <p:spTgt spid="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9" fill="hold" nodeType="clickPar">
                      <p:stCondLst>
                        <p:cond delay="0"/>
                      </p:stCondLst>
                      <p:childTnLst>
                        <p:par>
                          <p:cTn id="9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42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7"/>
                  </p:tgtEl>
                </p:cond>
              </p:nextCondLst>
            </p:seq>
            <p:seq concurrent="1" nextAc="seek">
              <p:cTn id="944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5" fill="hold" nodeType="clickPar">
                      <p:stCondLst>
                        <p:cond delay="0"/>
                      </p:stCondLst>
                      <p:childTnLst>
                        <p:par>
                          <p:cTn id="9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48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950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1" fill="hold" nodeType="clickPar">
                      <p:stCondLst>
                        <p:cond delay="0"/>
                      </p:stCondLst>
                      <p:childTnLst>
                        <p:par>
                          <p:cTn id="9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54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956" restart="whenNotActive" fill="hold" evtFilter="cancelBubble" nodeType="interactiveSeq">
                <p:stCondLst>
                  <p:cond evt="onClick" delay="0">
                    <p:tgtEl>
                      <p:spTgt spid="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7" fill="hold" nodeType="clickPar">
                      <p:stCondLst>
                        <p:cond delay="0"/>
                      </p:stCondLst>
                      <p:childTnLst>
                        <p:par>
                          <p:cTn id="9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0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0"/>
                  </p:tgtEl>
                </p:cond>
              </p:nextCondLst>
            </p:seq>
            <p:seq concurrent="1" nextAc="seek">
              <p:cTn id="962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3" fill="hold" nodeType="clickPar">
                      <p:stCondLst>
                        <p:cond delay="0"/>
                      </p:stCondLst>
                      <p:childTnLst>
                        <p:par>
                          <p:cTn id="9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6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  <p:seq concurrent="1" nextAc="seek">
              <p:cTn id="968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9" fill="hold" nodeType="clickPar">
                      <p:stCondLst>
                        <p:cond delay="0"/>
                      </p:stCondLst>
                      <p:childTnLst>
                        <p:par>
                          <p:cTn id="9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72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974" restart="whenNotActive" fill="hold" evtFilter="cancelBubble" nodeType="interactiveSeq">
                <p:stCondLst>
                  <p:cond evt="onClick" delay="0">
                    <p:tgtEl>
                      <p:spTgt spid="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5" fill="hold" nodeType="clickPar">
                      <p:stCondLst>
                        <p:cond delay="0"/>
                      </p:stCondLst>
                      <p:childTnLst>
                        <p:par>
                          <p:cTn id="9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78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"/>
                  </p:tgtEl>
                </p:cond>
              </p:nextCondLst>
            </p:seq>
            <p:seq concurrent="1" nextAc="seek">
              <p:cTn id="980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1" fill="hold" nodeType="clickPar">
                      <p:stCondLst>
                        <p:cond delay="0"/>
                      </p:stCondLst>
                      <p:childTnLst>
                        <p:par>
                          <p:cTn id="9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84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986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7" fill="hold" nodeType="clickPar">
                      <p:stCondLst>
                        <p:cond delay="0"/>
                      </p:stCondLst>
                      <p:childTnLst>
                        <p:par>
                          <p:cTn id="9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90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992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3" fill="hold" nodeType="clickPar">
                      <p:stCondLst>
                        <p:cond delay="0"/>
                      </p:stCondLst>
                      <p:childTnLst>
                        <p:par>
                          <p:cTn id="9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96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998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9" fill="hold" nodeType="clickPar">
                      <p:stCondLst>
                        <p:cond delay="0"/>
                      </p:stCondLst>
                      <p:childTnLst>
                        <p:par>
                          <p:cTn id="10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02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1004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5" fill="hold" nodeType="clickPar">
                      <p:stCondLst>
                        <p:cond delay="0"/>
                      </p:stCondLst>
                      <p:childTnLst>
                        <p:par>
                          <p:cTn id="10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08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</p:childTnLst>
        </p:cTn>
      </p:par>
    </p:tnLst>
    <p:bldLst>
      <p:bldP spid="149" grpId="0" animBg="1"/>
      <p:bldP spid="150" grpId="0" animBg="1"/>
      <p:bldP spid="151" grpId="0" animBg="1"/>
      <p:bldP spid="152" grpId="0" animBg="1"/>
      <p:bldP spid="153" grpId="0" animBg="1"/>
      <p:bldP spid="154" grpId="0" animBg="1"/>
      <p:bldP spid="155" grpId="0" animBg="1"/>
      <p:bldP spid="156" grpId="0" animBg="1"/>
      <p:bldP spid="157" grpId="0" animBg="1"/>
      <p:bldP spid="158" grpId="0" animBg="1"/>
      <p:bldP spid="159" grpId="0" animBg="1"/>
      <p:bldP spid="160" grpId="0" animBg="1"/>
      <p:bldP spid="161" grpId="0" animBg="1"/>
      <p:bldP spid="162" grpId="0" animBg="1"/>
      <p:bldP spid="163" grpId="0" animBg="1"/>
      <p:bldP spid="164" grpId="0" animBg="1"/>
      <p:bldP spid="165" grpId="0" animBg="1"/>
      <p:bldP spid="166" grpId="0" animBg="1"/>
      <p:bldP spid="167" grpId="0" animBg="1"/>
      <p:bldP spid="168" grpId="0" animBg="1"/>
      <p:bldP spid="169" grpId="0" animBg="1"/>
      <p:bldP spid="170" grpId="0" animBg="1"/>
      <p:bldP spid="171" grpId="0" animBg="1"/>
      <p:bldP spid="172" grpId="0" animBg="1"/>
      <p:bldP spid="173" grpId="0" animBg="1"/>
      <p:bldP spid="174" grpId="0" animBg="1"/>
      <p:bldP spid="175" grpId="0" animBg="1"/>
      <p:bldP spid="176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 animBg="1"/>
      <p:bldP spid="142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37" grpId="0" animBg="1"/>
      <p:bldP spid="3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8216" y="404664"/>
            <a:ext cx="8229600" cy="172819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1. Co je to právo?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18864" y="5373216"/>
            <a:ext cx="8229600" cy="9361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Je systém pravidel, které mají určitou formu a jsou vydaná i vynutitelná státem.</a:t>
            </a:r>
          </a:p>
        </p:txBody>
      </p:sp>
      <p:sp>
        <p:nvSpPr>
          <p:cNvPr id="4" name="Veselý obličej 3"/>
          <p:cNvSpPr/>
          <p:nvPr/>
        </p:nvSpPr>
        <p:spPr>
          <a:xfrm>
            <a:off x="7524328" y="1917211"/>
            <a:ext cx="1152128" cy="1080120"/>
          </a:xfrm>
          <a:prstGeom prst="smileyFac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65313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Zahnutá šipka doleva 9">
            <a:hlinkClick r:id="rId2" action="ppaction://hlinksldjump"/>
          </p:cNvPr>
          <p:cNvSpPr/>
          <p:nvPr/>
        </p:nvSpPr>
        <p:spPr>
          <a:xfrm>
            <a:off x="7812360" y="4825409"/>
            <a:ext cx="864096" cy="64807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190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8590" y="188640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2. Co znamená právní vědomí?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5085184"/>
            <a:ext cx="6264696" cy="12527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znalost </a:t>
            </a:r>
            <a:r>
              <a:rPr lang="cs-CZ" sz="2800" dirty="0">
                <a:solidFill>
                  <a:srgbClr val="FF0000"/>
                </a:solidFill>
              </a:rPr>
              <a:t>právního řádu a potřeba ho dodržovat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536" y="436510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7236296" y="1586707"/>
            <a:ext cx="1152128" cy="1080120"/>
          </a:xfrm>
          <a:prstGeom prst="smileyFac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hnutá šipka doleva 7">
            <a:hlinkClick r:id="rId2" action="ppaction://hlinksldjump"/>
          </p:cNvPr>
          <p:cNvSpPr/>
          <p:nvPr/>
        </p:nvSpPr>
        <p:spPr>
          <a:xfrm>
            <a:off x="7524328" y="4365104"/>
            <a:ext cx="864096" cy="64807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287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3. Kdo je v právu osoba právnická?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4941168"/>
            <a:ext cx="5770984" cy="11849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firmy, podniky, instituce..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443711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484784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380" y="4923461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2253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4. Jak dělíme právo?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725144"/>
            <a:ext cx="6419056" cy="14010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právo hmotné a právo  procesní.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veřejné </a:t>
            </a:r>
            <a:r>
              <a:rPr lang="cs-CZ" dirty="0">
                <a:solidFill>
                  <a:srgbClr val="FF0000"/>
                </a:solidFill>
              </a:rPr>
              <a:t>a soukromé.</a:t>
            </a: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414908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641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5. V čem jsou zveřejňovány </a:t>
            </a:r>
            <a:r>
              <a:rPr lang="cs-CZ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právní předpisy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ve Sbírce zákonů</a:t>
            </a: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346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13017" y="332656"/>
            <a:ext cx="8229600" cy="1714202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6. Kdy vzniká a zaniká </a:t>
            </a:r>
            <a:r>
              <a:rPr lang="cs-CZ" b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způsobilost k právním úkonům</a:t>
            </a:r>
            <a:r>
              <a:rPr lang="cs-CZ" u="sng" dirty="0">
                <a:solidFill>
                  <a:schemeClr val="bg1">
                    <a:lumMod val="95000"/>
                    <a:lumOff val="5000"/>
                  </a:schemeClr>
                </a:solidFill>
              </a:rPr>
              <a:t/>
            </a:r>
            <a:br>
              <a:rPr lang="cs-CZ" u="sng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vzniká zletilostí (18 let) </a:t>
            </a:r>
            <a:r>
              <a:rPr lang="cs-CZ" dirty="0" smtClean="0">
                <a:solidFill>
                  <a:srgbClr val="FF0000"/>
                </a:solidFill>
              </a:rPr>
              <a:t>, výjimečně </a:t>
            </a:r>
            <a:r>
              <a:rPr lang="cs-CZ" dirty="0">
                <a:solidFill>
                  <a:srgbClr val="FF0000"/>
                </a:solidFill>
              </a:rPr>
              <a:t>při uzavírání manželství</a:t>
            </a: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0420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384077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7. Kdo řeší trestné činy a kdo přestupky?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Trestné činy – soudy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Přestupky - </a:t>
            </a:r>
            <a:r>
              <a:rPr lang="cs-CZ" dirty="0">
                <a:solidFill>
                  <a:srgbClr val="FF0000"/>
                </a:solidFill>
              </a:rPr>
              <a:t>správní orgány </a:t>
            </a: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341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8. Co si představíme pod právem soukromým?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rovné postavení subjektů právního vztahu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994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9. Kdo je v právu osoby fyzická?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lidé, člověk jako právní subjekt</a:t>
            </a: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70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10. Méně závažná porušení zákona se nazývají?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přestupky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133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11. Co je hlavním úkolem státního zastupitelství?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Státní zastupitelství zastupuje stát při ochraně veřejného </a:t>
            </a:r>
            <a:r>
              <a:rPr lang="cs-CZ" dirty="0" smtClean="0">
                <a:solidFill>
                  <a:srgbClr val="FF0000"/>
                </a:solidFill>
              </a:rPr>
              <a:t>zájmu, Státní zástupce podává </a:t>
            </a:r>
            <a:r>
              <a:rPr lang="cs-CZ" dirty="0">
                <a:solidFill>
                  <a:srgbClr val="FF0000"/>
                </a:solidFill>
              </a:rPr>
              <a:t>veřejnou žalobu</a:t>
            </a: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036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12. Co je to právní stát?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takový stát, který dbá na dodržování svých zákonů, odstraňuje jejich narušování</a:t>
            </a: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2220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64219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13. Kdo je to žalobce?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Navrhovatel v občanském soudním řízení (u soudu)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32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505690"/>
            <a:ext cx="8424936" cy="1694656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14. Co znamená pojem PRESUMPCE NEVINY?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pokud není prokázána vina,  je obviněný nevinný</a:t>
            </a: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6250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15. Vyjmenuj orgány právní ochrany?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0"/>
            <a:ext cx="6775028" cy="10331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Policie, Soud, Státní zastupitelství, Advokáti, Notáři</a:t>
            </a: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606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7"/>
            <a:ext cx="8435280" cy="1498179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16. Pracovní právo upravuje?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Upravuje vztahy mezi zaměstnancem a </a:t>
            </a:r>
            <a:r>
              <a:rPr lang="cs-CZ" dirty="0" smtClean="0">
                <a:solidFill>
                  <a:srgbClr val="FF0000"/>
                </a:solidFill>
              </a:rPr>
              <a:t>zaměstnavatelem.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0676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714203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17. Nejvyšší zákon státu se nazývá?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Ústava ČR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6422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08491" y="260647"/>
            <a:ext cx="8229600" cy="1398067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18. Dokážeš vyjmenovat alespoň 5 z 9 právních odvětví?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960332"/>
            <a:ext cx="7139136" cy="142099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Ústavní </a:t>
            </a:r>
            <a:r>
              <a:rPr lang="cs-CZ" dirty="0" smtClean="0">
                <a:solidFill>
                  <a:srgbClr val="FF0000"/>
                </a:solidFill>
              </a:rPr>
              <a:t>právo, správní právo, trestní právo, obchodní </a:t>
            </a:r>
            <a:r>
              <a:rPr lang="cs-CZ" dirty="0">
                <a:solidFill>
                  <a:srgbClr val="FF0000"/>
                </a:solidFill>
              </a:rPr>
              <a:t>právo </a:t>
            </a:r>
            <a:r>
              <a:rPr lang="cs-CZ" dirty="0" smtClean="0">
                <a:solidFill>
                  <a:srgbClr val="FF0000"/>
                </a:solidFill>
              </a:rPr>
              <a:t>, občanské právo, </a:t>
            </a:r>
            <a:r>
              <a:rPr lang="cs-CZ" dirty="0">
                <a:solidFill>
                  <a:srgbClr val="FF0000"/>
                </a:solidFill>
              </a:rPr>
              <a:t>rodinné </a:t>
            </a:r>
            <a:r>
              <a:rPr lang="cs-CZ" dirty="0" smtClean="0">
                <a:solidFill>
                  <a:srgbClr val="FF0000"/>
                </a:solidFill>
              </a:rPr>
              <a:t>právo, mezinárodní právo, pracovní právo, finanční </a:t>
            </a:r>
            <a:r>
              <a:rPr lang="cs-CZ" dirty="0">
                <a:solidFill>
                  <a:srgbClr val="FF0000"/>
                </a:solidFill>
              </a:rPr>
              <a:t>právo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151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19. Který státní orgán je nezávislý?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Soudy, soustava soudů v ČR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086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20. Co je to RECIDIVA?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opakování páchání trestného činu</a:t>
            </a: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760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21. Jak lze ukončit pracovní poměr?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  <a:sym typeface="Wingdings"/>
              </a:rPr>
              <a:t>d</a:t>
            </a:r>
            <a:r>
              <a:rPr lang="cs-CZ" dirty="0">
                <a:solidFill>
                  <a:srgbClr val="FF0000"/>
                </a:solidFill>
              </a:rPr>
              <a:t>ohodou, </a:t>
            </a:r>
            <a:r>
              <a:rPr lang="cs-CZ" dirty="0" smtClean="0">
                <a:solidFill>
                  <a:srgbClr val="FF0000"/>
                </a:solidFill>
              </a:rPr>
              <a:t>výpovědí</a:t>
            </a:r>
            <a:r>
              <a:rPr lang="cs-CZ" dirty="0">
                <a:solidFill>
                  <a:srgbClr val="FF0000"/>
                </a:solidFill>
              </a:rPr>
              <a:t>, </a:t>
            </a:r>
            <a:r>
              <a:rPr lang="cs-CZ" dirty="0" smtClean="0">
                <a:solidFill>
                  <a:srgbClr val="FF0000"/>
                </a:solidFill>
              </a:rPr>
              <a:t>okamžitým </a:t>
            </a:r>
            <a:r>
              <a:rPr lang="cs-CZ" dirty="0">
                <a:solidFill>
                  <a:srgbClr val="FF0000"/>
                </a:solidFill>
              </a:rPr>
              <a:t>zrušením, </a:t>
            </a:r>
            <a:r>
              <a:rPr lang="cs-CZ" dirty="0" smtClean="0">
                <a:solidFill>
                  <a:srgbClr val="FF0000"/>
                </a:solidFill>
                <a:sym typeface="Wingdings"/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zrušením ve zkušební době, </a:t>
            </a:r>
            <a:r>
              <a:rPr lang="cs-CZ" dirty="0" smtClean="0">
                <a:solidFill>
                  <a:srgbClr val="FF0000"/>
                </a:solidFill>
              </a:rPr>
              <a:t>po </a:t>
            </a:r>
            <a:r>
              <a:rPr lang="cs-CZ" dirty="0">
                <a:solidFill>
                  <a:srgbClr val="FF0000"/>
                </a:solidFill>
              </a:rPr>
              <a:t>uplynutím doby, byl-li sjednán na dobu určitou</a:t>
            </a: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52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491346"/>
            <a:ext cx="8229600" cy="1714202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22. Jak </a:t>
            </a:r>
            <a:r>
              <a:rPr lang="cs-CZ" dirty="0"/>
              <a:t>se </a:t>
            </a:r>
            <a:r>
              <a:rPr lang="cs-CZ" dirty="0" smtClean="0"/>
              <a:t>nazývá </a:t>
            </a:r>
            <a:r>
              <a:rPr lang="cs-CZ" dirty="0"/>
              <a:t>sňatek homosexuálních partnerů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Registrované partnerství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622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15714"/>
            <a:ext cx="8229600" cy="183316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23. Co znamená zkratka BOZP?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0"/>
            <a:ext cx="6995120" cy="11051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bezpečnost a ochrana zdraví práce</a:t>
            </a: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547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7624" y="692696"/>
            <a:ext cx="7168712" cy="1384077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24. Co je hlavním úkolem advokátů?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Zastupují klienta v právních sporech.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Je to svobodné právnické povolání.</a:t>
            </a: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451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510892"/>
            <a:ext cx="8784976" cy="1143000"/>
          </a:xfrm>
        </p:spPr>
        <p:txBody>
          <a:bodyPr>
            <a:noAutofit/>
          </a:bodyPr>
          <a:lstStyle/>
          <a:p>
            <a:pPr algn="l"/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25. Kdy vzniká a zaniká </a:t>
            </a:r>
            <a:r>
              <a:rPr lang="cs-CZ" sz="4000" b="0" dirty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způsobilost k právům a povinnostem</a:t>
            </a:r>
            <a:r>
              <a:rPr lang="cs-CZ" u="sng" dirty="0">
                <a:solidFill>
                  <a:schemeClr val="bg1">
                    <a:lumMod val="95000"/>
                    <a:lumOff val="5000"/>
                  </a:schemeClr>
                </a:solidFill>
              </a:rPr>
              <a:t/>
            </a:r>
            <a:br>
              <a:rPr lang="cs-CZ" u="sng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vzniká </a:t>
            </a:r>
            <a:r>
              <a:rPr lang="cs-CZ" dirty="0" smtClean="0">
                <a:solidFill>
                  <a:srgbClr val="FF0000"/>
                </a:solidFill>
              </a:rPr>
              <a:t>narozením, (má </a:t>
            </a:r>
            <a:r>
              <a:rPr lang="cs-CZ" dirty="0">
                <a:solidFill>
                  <a:srgbClr val="FF0000"/>
                </a:solidFill>
              </a:rPr>
              <a:t>ji i počaté dítě, narodí-li se </a:t>
            </a:r>
            <a:r>
              <a:rPr lang="cs-CZ" dirty="0" smtClean="0">
                <a:solidFill>
                  <a:srgbClr val="FF0000"/>
                </a:solidFill>
              </a:rPr>
              <a:t>živé), zaniká smrtí, nelze </a:t>
            </a:r>
            <a:r>
              <a:rPr lang="cs-CZ" dirty="0">
                <a:solidFill>
                  <a:srgbClr val="FF0000"/>
                </a:solidFill>
              </a:rPr>
              <a:t>se jí vzdát</a:t>
            </a: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6455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26. Co si představíš pod právem veřejným?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960332"/>
            <a:ext cx="6419056" cy="116583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právní vztah jednotlivce s mocenskými orgány. Nebo mezi mocenskými orgány navzájem.</a:t>
            </a: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6177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27. Co musí obsahovat pracovní smlouva?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zaměstnance, </a:t>
            </a:r>
            <a:r>
              <a:rPr lang="cs-CZ" dirty="0" smtClean="0">
                <a:solidFill>
                  <a:srgbClr val="FF0000"/>
                </a:solidFill>
              </a:rPr>
              <a:t>zaměstnavatele, druh práce, místo </a:t>
            </a:r>
            <a:r>
              <a:rPr lang="cs-CZ" dirty="0">
                <a:solidFill>
                  <a:srgbClr val="FF0000"/>
                </a:solidFill>
              </a:rPr>
              <a:t>výkonu </a:t>
            </a:r>
            <a:r>
              <a:rPr lang="cs-CZ" dirty="0" smtClean="0">
                <a:solidFill>
                  <a:srgbClr val="FF0000"/>
                </a:solidFill>
              </a:rPr>
              <a:t>práce, den </a:t>
            </a:r>
            <a:r>
              <a:rPr lang="cs-CZ" dirty="0">
                <a:solidFill>
                  <a:srgbClr val="FF0000"/>
                </a:solidFill>
              </a:rPr>
              <a:t>nástupu do práce</a:t>
            </a: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524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764704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28. Který styl výchovy je na dítě nepřiměřeně tvrdý?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autokratický</a:t>
            </a: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551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28092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Použitá literatura a odkazy:</a:t>
            </a:r>
          </a:p>
          <a:p>
            <a:endParaRPr lang="cs-CZ" sz="2400" dirty="0"/>
          </a:p>
          <a:p>
            <a:pPr marL="342900" indent="-342900">
              <a:buFontTx/>
              <a:buChar char="-"/>
              <a:defRPr/>
            </a:pPr>
            <a:r>
              <a:rPr lang="cs-CZ" sz="2400" smtClean="0">
                <a:solidFill>
                  <a:prstClr val="black"/>
                </a:solidFill>
              </a:rPr>
              <a:t>Není-li </a:t>
            </a:r>
            <a:r>
              <a:rPr lang="cs-CZ" sz="2400" dirty="0">
                <a:solidFill>
                  <a:prstClr val="black"/>
                </a:solidFill>
              </a:rPr>
              <a:t>uvedeno jinak je materiál dílem autorky podle učebních osnov odpovídajících ŠVP vyučovaných podle učebnic:</a:t>
            </a:r>
          </a:p>
          <a:p>
            <a:pPr>
              <a:defRPr/>
            </a:pPr>
            <a:r>
              <a:rPr lang="cs-CZ" sz="2400" dirty="0">
                <a:solidFill>
                  <a:prstClr val="black"/>
                </a:solidFill>
              </a:rPr>
              <a:t> JANOŠKOVÁ, D. a kol. autorů. </a:t>
            </a:r>
            <a:r>
              <a:rPr lang="cs-CZ" sz="2400" i="1" dirty="0">
                <a:solidFill>
                  <a:prstClr val="black"/>
                </a:solidFill>
              </a:rPr>
              <a:t>Občanská výchova 9, Rodinná výchova 9, učebnice pro základní školy a víceletá gymnázia. </a:t>
            </a:r>
            <a:r>
              <a:rPr lang="cs-CZ" sz="2400" dirty="0">
                <a:solidFill>
                  <a:prstClr val="black"/>
                </a:solidFill>
              </a:rPr>
              <a:t>1st </a:t>
            </a:r>
            <a:r>
              <a:rPr lang="cs-CZ" sz="2400" dirty="0" err="1">
                <a:solidFill>
                  <a:prstClr val="black"/>
                </a:solidFill>
              </a:rPr>
              <a:t>ed</a:t>
            </a:r>
            <a:r>
              <a:rPr lang="cs-CZ" sz="2400" dirty="0">
                <a:solidFill>
                  <a:prstClr val="black"/>
                </a:solidFill>
              </a:rPr>
              <a:t>. Plzeň: Fraus, 2006. ISBN 80-7238-528-0.</a:t>
            </a:r>
          </a:p>
          <a:p>
            <a:pPr>
              <a:defRPr/>
            </a:pPr>
            <a:endParaRPr lang="cs-CZ" sz="2400" dirty="0">
              <a:solidFill>
                <a:prstClr val="black"/>
              </a:solidFill>
            </a:endParaRPr>
          </a:p>
          <a:p>
            <a:pPr>
              <a:defRPr/>
            </a:pPr>
            <a:endParaRPr lang="cs-CZ" sz="2400" dirty="0">
              <a:solidFill>
                <a:prstClr val="black"/>
              </a:solidFill>
            </a:endParaRPr>
          </a:p>
          <a:p>
            <a:pPr marL="46037" indent="0">
              <a:buNone/>
            </a:pPr>
            <a:r>
              <a:rPr lang="cs-CZ" sz="2400" i="1" dirty="0"/>
              <a:t>Citováno dne </a:t>
            </a:r>
            <a:r>
              <a:rPr lang="cs-CZ" sz="2400" i="1" dirty="0" smtClean="0"/>
              <a:t>25.3.2012</a:t>
            </a:r>
            <a:endParaRPr lang="cs-CZ" sz="2400" i="1" dirty="0"/>
          </a:p>
          <a:p>
            <a:pPr marL="46037" indent="0">
              <a:buNone/>
            </a:pPr>
            <a:r>
              <a:rPr lang="cs-CZ" sz="2400" i="1" dirty="0"/>
              <a:t>DUM uložen na- http://dumy.cz/materialy/prehled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83378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přivítání</Template>
  <TotalTime>411</TotalTime>
  <Words>716</Words>
  <Application>Microsoft Office PowerPoint</Application>
  <PresentationFormat>Předvádění na obrazovce (4:3)</PresentationFormat>
  <Paragraphs>155</Paragraphs>
  <Slides>32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32</vt:i4>
      </vt:variant>
    </vt:vector>
  </HeadingPairs>
  <TitlesOfParts>
    <vt:vector size="34" baseType="lpstr">
      <vt:lpstr>Welcome</vt:lpstr>
      <vt:lpstr>1_Motiv systému Office</vt:lpstr>
      <vt:lpstr>Název školy: ZŠ Klášterec nad Ohří, Krátká 676 Autor: Mgr. Veronika Kubincová Název materiálu: VY_32_INOVACE_07_26_AZ kvíz Číslo projektu: CZ.1.07/1.4.00/21.1115  </vt:lpstr>
      <vt:lpstr>AZ kvíz</vt:lpstr>
      <vt:lpstr>Prezentace aplikace PowerPoint</vt:lpstr>
      <vt:lpstr>1. Co je to právo?</vt:lpstr>
      <vt:lpstr>2. Co znamená právní vědomí?</vt:lpstr>
      <vt:lpstr>3. Kdo je v právu osoba právnická?</vt:lpstr>
      <vt:lpstr>4. Jak dělíme právo?</vt:lpstr>
      <vt:lpstr>5. V čem jsou zveřejňovány právní předpisy?</vt:lpstr>
      <vt:lpstr>6. Kdy vzniká a zaniká způsobilost k právním úkonům </vt:lpstr>
      <vt:lpstr>7. Kdo řeší trestné činy a kdo přestupky?</vt:lpstr>
      <vt:lpstr>8. Co si představíme pod právem soukromým?</vt:lpstr>
      <vt:lpstr>9. Kdo je v právu osoby fyzická?</vt:lpstr>
      <vt:lpstr>10. Méně závažná porušení zákona se nazývají?</vt:lpstr>
      <vt:lpstr>11. Co je hlavním úkolem státního zastupitelství?</vt:lpstr>
      <vt:lpstr>12. Co je to právní stát?</vt:lpstr>
      <vt:lpstr>13. Kdo je to žalobce?</vt:lpstr>
      <vt:lpstr>14. Co znamená pojem PRESUMPCE NEVINY?</vt:lpstr>
      <vt:lpstr>15. Vyjmenuj orgány právní ochrany?</vt:lpstr>
      <vt:lpstr>16. Pracovní právo upravuje?</vt:lpstr>
      <vt:lpstr>17. Nejvyšší zákon státu se nazývá?</vt:lpstr>
      <vt:lpstr>18. Dokážeš vyjmenovat alespoň 5 z 9 právních odvětví?</vt:lpstr>
      <vt:lpstr>19. Který státní orgán je nezávislý?</vt:lpstr>
      <vt:lpstr>20. Co je to RECIDIVA?</vt:lpstr>
      <vt:lpstr>21. Jak lze ukončit pracovní poměr?</vt:lpstr>
      <vt:lpstr>22. Jak se nazývá sňatek homosexuálních partnerů?</vt:lpstr>
      <vt:lpstr>23. Co znamená zkratka BOZP?</vt:lpstr>
      <vt:lpstr>24. Co je hlavním úkolem advokátů?</vt:lpstr>
      <vt:lpstr>25. Kdy vzniká a zaniká způsobilost k právům a povinnostem </vt:lpstr>
      <vt:lpstr>26. Co si představíš pod právem veřejným?</vt:lpstr>
      <vt:lpstr>27. Co musí obsahovat pracovní smlouva?</vt:lpstr>
      <vt:lpstr>28. Který styl výchovy je na dítě nepřiměřeně tvrdý?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AZ kvíz</dc:title>
  <dc:creator>Kabinet</dc:creator>
  <cp:lastModifiedBy>Kabinet</cp:lastModifiedBy>
  <cp:revision>34</cp:revision>
  <dcterms:created xsi:type="dcterms:W3CDTF">2011-11-18T20:37:10Z</dcterms:created>
  <dcterms:modified xsi:type="dcterms:W3CDTF">2012-06-10T12:47:17Z</dcterms:modified>
</cp:coreProperties>
</file>