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activeX/activeX2.xml" ContentType="application/vnd.ms-office.activeX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ms-office.activeX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activeX/activeX1.xml" ContentType="application/vnd.ms-office.activeX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3" r:id="rId2"/>
  </p:sldMasterIdLst>
  <p:notesMasterIdLst>
    <p:notesMasterId r:id="rId35"/>
  </p:notesMasterIdLst>
  <p:sldIdLst>
    <p:sldId id="297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84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3" r:id="rId19"/>
    <p:sldId id="281" r:id="rId20"/>
    <p:sldId id="282" r:id="rId21"/>
    <p:sldId id="287" r:id="rId22"/>
    <p:sldId id="288" r:id="rId23"/>
    <p:sldId id="285" r:id="rId24"/>
    <p:sldId id="293" r:id="rId25"/>
    <p:sldId id="292" r:id="rId26"/>
    <p:sldId id="286" r:id="rId27"/>
    <p:sldId id="291" r:id="rId28"/>
    <p:sldId id="290" r:id="rId29"/>
    <p:sldId id="289" r:id="rId30"/>
    <p:sldId id="294" r:id="rId31"/>
    <p:sldId id="295" r:id="rId32"/>
    <p:sldId id="296" r:id="rId33"/>
    <p:sldId id="29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DAB3"/>
    <a:srgbClr val="F8909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67" autoAdjust="0"/>
    <p:restoredTop sz="94660"/>
  </p:normalViewPr>
  <p:slideViewPr>
    <p:cSldViewPr>
      <p:cViewPr>
        <p:scale>
          <a:sx n="70" d="100"/>
          <a:sy n="70" d="100"/>
        </p:scale>
        <p:origin x="-131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CEA74A-D4A7-4B94-814D-32E75069EFC4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DD885-9256-482B-BBC3-65AF07C93A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7933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2C76D12-C5C3-4741-A912-6A65EAB1AF20}" type="slidenum">
              <a:rPr lang="cs-CZ" smtClean="0"/>
              <a:pPr eaLnBrk="1" hangingPunct="1"/>
              <a:t>3</a:t>
            </a:fld>
            <a:endParaRPr lang="cs-CZ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2743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998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2964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9687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623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2513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6080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5930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716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6873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5524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772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05000"/>
            <a:ext cx="8077200" cy="4495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389B66-F5FE-4B61-B748-6CFD2A91D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025262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2296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B27E3BC-06A3-4EED-8B1D-3FEC6270B279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6A95931-D758-43AA-9A45-FC0785502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13" Type="http://schemas.openxmlformats.org/officeDocument/2006/relationships/slide" Target="slide14.xml"/><Relationship Id="rId18" Type="http://schemas.openxmlformats.org/officeDocument/2006/relationships/slide" Target="slide16.xml"/><Relationship Id="rId26" Type="http://schemas.openxmlformats.org/officeDocument/2006/relationships/slide" Target="slide5.xml"/><Relationship Id="rId3" Type="http://schemas.openxmlformats.org/officeDocument/2006/relationships/control" Target="../activeX/activeX2.xml"/><Relationship Id="rId21" Type="http://schemas.openxmlformats.org/officeDocument/2006/relationships/slide" Target="slide30.xml"/><Relationship Id="rId7" Type="http://schemas.openxmlformats.org/officeDocument/2006/relationships/slide" Target="slide26.xml"/><Relationship Id="rId12" Type="http://schemas.openxmlformats.org/officeDocument/2006/relationships/slide" Target="slide21.xml"/><Relationship Id="rId17" Type="http://schemas.openxmlformats.org/officeDocument/2006/relationships/slide" Target="slide22.xml"/><Relationship Id="rId25" Type="http://schemas.openxmlformats.org/officeDocument/2006/relationships/slide" Target="slide8.xml"/><Relationship Id="rId33" Type="http://schemas.openxmlformats.org/officeDocument/2006/relationships/slide" Target="slide4.xml"/><Relationship Id="rId2" Type="http://schemas.openxmlformats.org/officeDocument/2006/relationships/control" Target="../activeX/activeX1.xml"/><Relationship Id="rId16" Type="http://schemas.openxmlformats.org/officeDocument/2006/relationships/slide" Target="slide29.xml"/><Relationship Id="rId20" Type="http://schemas.openxmlformats.org/officeDocument/2006/relationships/slide" Target="slide7.xml"/><Relationship Id="rId29" Type="http://schemas.openxmlformats.org/officeDocument/2006/relationships/slide" Target="slide18.xml"/><Relationship Id="rId1" Type="http://schemas.openxmlformats.org/officeDocument/2006/relationships/vmlDrawing" Target="../drawings/vmlDrawing1.vml"/><Relationship Id="rId6" Type="http://schemas.openxmlformats.org/officeDocument/2006/relationships/slide" Target="slide25.xml"/><Relationship Id="rId11" Type="http://schemas.openxmlformats.org/officeDocument/2006/relationships/slide" Target="slide20.xml"/><Relationship Id="rId24" Type="http://schemas.openxmlformats.org/officeDocument/2006/relationships/slide" Target="slide12.xml"/><Relationship Id="rId32" Type="http://schemas.openxmlformats.org/officeDocument/2006/relationships/slide" Target="slide6.xml"/><Relationship Id="rId5" Type="http://schemas.openxmlformats.org/officeDocument/2006/relationships/notesSlide" Target="../notesSlides/notesSlide2.xml"/><Relationship Id="rId15" Type="http://schemas.openxmlformats.org/officeDocument/2006/relationships/slide" Target="slide10.xml"/><Relationship Id="rId23" Type="http://schemas.openxmlformats.org/officeDocument/2006/relationships/slide" Target="slide17.xml"/><Relationship Id="rId28" Type="http://schemas.openxmlformats.org/officeDocument/2006/relationships/slide" Target="slide24.xml"/><Relationship Id="rId10" Type="http://schemas.openxmlformats.org/officeDocument/2006/relationships/slide" Target="slide27.xml"/><Relationship Id="rId19" Type="http://schemas.openxmlformats.org/officeDocument/2006/relationships/slide" Target="slide11.xml"/><Relationship Id="rId31" Type="http://schemas.openxmlformats.org/officeDocument/2006/relationships/slide" Target="slide9.xml"/><Relationship Id="rId4" Type="http://schemas.openxmlformats.org/officeDocument/2006/relationships/slideLayout" Target="../slideLayouts/slideLayout23.xml"/><Relationship Id="rId9" Type="http://schemas.openxmlformats.org/officeDocument/2006/relationships/slide" Target="slide28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31.xml"/><Relationship Id="rId30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VY_32_INOVACE_18_26_AZ kvíz-Co si pamatuji z OZ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Prezentace slouží k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procvičení učiva z předmětu OZ.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Pomocí soutěže AZ kvíz si žáci zopakují probrané učivo.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461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latin typeface="Algerian" pitchFamily="82" charset="0"/>
              </a:rPr>
              <a:t>AZ kvíz</a:t>
            </a:r>
            <a:br>
              <a:rPr lang="cs-CZ" sz="8000" dirty="0" smtClean="0">
                <a:latin typeface="Algerian" pitchFamily="82" charset="0"/>
              </a:rPr>
            </a:br>
            <a:r>
              <a:rPr lang="cs-CZ" sz="8000" dirty="0" smtClean="0">
                <a:latin typeface="Algerian" pitchFamily="82" charset="0"/>
              </a:rPr>
              <a:t/>
            </a:r>
            <a:br>
              <a:rPr lang="cs-CZ" sz="8000" dirty="0" smtClean="0">
                <a:latin typeface="Algerian" pitchFamily="82" charset="0"/>
              </a:rPr>
            </a:br>
            <a:r>
              <a:rPr lang="cs-CZ" sz="8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itchFamily="18" charset="0"/>
              </a:rPr>
              <a:t>Co si pamatuji z OZ?</a:t>
            </a:r>
            <a:endParaRPr lang="cs-CZ" sz="8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577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AutoShape 23"/>
          <p:cNvSpPr>
            <a:spLocks noChangeArrowheads="1"/>
          </p:cNvSpPr>
          <p:nvPr/>
        </p:nvSpPr>
        <p:spPr bwMode="auto">
          <a:xfrm rot="5400000">
            <a:off x="13493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50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37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51" name="AutoShape 25"/>
          <p:cNvSpPr>
            <a:spLocks noChangeArrowheads="1"/>
          </p:cNvSpPr>
          <p:nvPr/>
        </p:nvSpPr>
        <p:spPr bwMode="auto">
          <a:xfrm rot="5400000">
            <a:off x="1798637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2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4000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3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96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4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87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5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88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6" name="AutoShape 30"/>
          <p:cNvSpPr>
            <a:spLocks noChangeArrowheads="1"/>
          </p:cNvSpPr>
          <p:nvPr/>
        </p:nvSpPr>
        <p:spPr bwMode="auto">
          <a:xfrm rot="5400000">
            <a:off x="226218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7" name="AutoShape 31"/>
          <p:cNvSpPr>
            <a:spLocks noChangeArrowheads="1"/>
          </p:cNvSpPr>
          <p:nvPr/>
        </p:nvSpPr>
        <p:spPr bwMode="auto">
          <a:xfrm rot="5400000">
            <a:off x="31623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8" name="AutoShape 32"/>
          <p:cNvSpPr>
            <a:spLocks noChangeArrowheads="1"/>
          </p:cNvSpPr>
          <p:nvPr/>
        </p:nvSpPr>
        <p:spPr bwMode="auto">
          <a:xfrm rot="5400000">
            <a:off x="2711450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9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704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0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32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1" name="AutoShape 48"/>
          <p:cNvSpPr>
            <a:spLocks noChangeArrowheads="1"/>
          </p:cNvSpPr>
          <p:nvPr/>
        </p:nvSpPr>
        <p:spPr bwMode="auto">
          <a:xfrm rot="5400000">
            <a:off x="406241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2" name="AutoShape 49"/>
          <p:cNvSpPr>
            <a:spLocks noChangeArrowheads="1"/>
          </p:cNvSpPr>
          <p:nvPr/>
        </p:nvSpPr>
        <p:spPr bwMode="auto">
          <a:xfrm rot="5400000">
            <a:off x="36115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3" name="AutoShape 50"/>
          <p:cNvSpPr>
            <a:spLocks noChangeArrowheads="1"/>
          </p:cNvSpPr>
          <p:nvPr/>
        </p:nvSpPr>
        <p:spPr bwMode="auto">
          <a:xfrm rot="5400000">
            <a:off x="3162300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4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16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5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8137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6" name="AutoShape 53"/>
          <p:cNvSpPr>
            <a:spLocks noChangeArrowheads="1"/>
          </p:cNvSpPr>
          <p:nvPr/>
        </p:nvSpPr>
        <p:spPr bwMode="auto">
          <a:xfrm rot="5400000">
            <a:off x="49625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7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8" name="AutoShape 55"/>
          <p:cNvSpPr>
            <a:spLocks noChangeArrowheads="1"/>
          </p:cNvSpPr>
          <p:nvPr/>
        </p:nvSpPr>
        <p:spPr bwMode="auto">
          <a:xfrm rot="5400000">
            <a:off x="40624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9" name="AutoShape 56"/>
          <p:cNvSpPr>
            <a:spLocks noChangeArrowheads="1"/>
          </p:cNvSpPr>
          <p:nvPr/>
        </p:nvSpPr>
        <p:spPr bwMode="auto">
          <a:xfrm rot="5400000">
            <a:off x="36115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0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18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1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82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2" name="AutoShape 59"/>
          <p:cNvSpPr>
            <a:spLocks noChangeArrowheads="1"/>
          </p:cNvSpPr>
          <p:nvPr/>
        </p:nvSpPr>
        <p:spPr bwMode="auto">
          <a:xfrm rot="5400000">
            <a:off x="58626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3" name="AutoShape 60"/>
          <p:cNvSpPr>
            <a:spLocks noChangeArrowheads="1"/>
          </p:cNvSpPr>
          <p:nvPr/>
        </p:nvSpPr>
        <p:spPr bwMode="auto">
          <a:xfrm rot="5400000">
            <a:off x="54133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4" name="AutoShape 61"/>
          <p:cNvSpPr>
            <a:spLocks noChangeArrowheads="1"/>
          </p:cNvSpPr>
          <p:nvPr/>
        </p:nvSpPr>
        <p:spPr bwMode="auto">
          <a:xfrm rot="5400000">
            <a:off x="49768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5" name="AutoShape 62"/>
          <p:cNvSpPr>
            <a:spLocks noChangeArrowheads="1"/>
          </p:cNvSpPr>
          <p:nvPr/>
        </p:nvSpPr>
        <p:spPr bwMode="auto">
          <a:xfrm rot="5400000">
            <a:off x="45132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6" name="AutoShape 63"/>
          <p:cNvSpPr>
            <a:spLocks noChangeArrowheads="1"/>
          </p:cNvSpPr>
          <p:nvPr/>
        </p:nvSpPr>
        <p:spPr bwMode="auto">
          <a:xfrm rot="5400000">
            <a:off x="4067175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1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2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3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4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5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6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7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8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9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0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1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2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3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4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5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6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7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8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9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0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1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2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3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4" name="AutoShape 59"/>
          <p:cNvSpPr>
            <a:spLocks noChangeArrowheads="1"/>
          </p:cNvSpPr>
          <p:nvPr/>
        </p:nvSpPr>
        <p:spPr bwMode="auto">
          <a:xfrm rot="5400000">
            <a:off x="586105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5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6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7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8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3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94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95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6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7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8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9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0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1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2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3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4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5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6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7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8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9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0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1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2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3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4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5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6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7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8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9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0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5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6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7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8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9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0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1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2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3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4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5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6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7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8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9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0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1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2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3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4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5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6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7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8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9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0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1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2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7" name="AutoShape 23"/>
          <p:cNvSpPr>
            <a:spLocks noChangeArrowheads="1"/>
          </p:cNvSpPr>
          <p:nvPr/>
        </p:nvSpPr>
        <p:spPr bwMode="auto">
          <a:xfrm rot="5400000">
            <a:off x="13604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22</a:t>
            </a:r>
          </a:p>
        </p:txBody>
      </p:sp>
      <p:sp>
        <p:nvSpPr>
          <p:cNvPr id="38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748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23</a:t>
            </a:r>
          </a:p>
        </p:txBody>
      </p:sp>
      <p:sp>
        <p:nvSpPr>
          <p:cNvPr id="39" name="AutoShape 25"/>
          <p:cNvSpPr>
            <a:spLocks noChangeArrowheads="1"/>
          </p:cNvSpPr>
          <p:nvPr/>
        </p:nvSpPr>
        <p:spPr bwMode="auto">
          <a:xfrm rot="5400000">
            <a:off x="17970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40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74312" y="538989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41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59911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42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7098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17</a:t>
            </a:r>
          </a:p>
        </p:txBody>
      </p:sp>
      <p:sp>
        <p:nvSpPr>
          <p:cNvPr id="43" name="AutoShape 29"/>
          <p:cNvSpPr>
            <a:spLocks noChangeArrowheads="1"/>
          </p:cNvSpPr>
          <p:nvPr/>
        </p:nvSpPr>
        <p:spPr bwMode="auto">
          <a:xfrm rot="5400000">
            <a:off x="36099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44" name="AutoShape 30"/>
          <p:cNvSpPr>
            <a:spLocks noChangeArrowheads="1"/>
          </p:cNvSpPr>
          <p:nvPr/>
        </p:nvSpPr>
        <p:spPr bwMode="auto">
          <a:xfrm rot="5400000">
            <a:off x="22471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45" name="AutoShape 31"/>
          <p:cNvSpPr>
            <a:spLocks noChangeArrowheads="1"/>
          </p:cNvSpPr>
          <p:nvPr/>
        </p:nvSpPr>
        <p:spPr bwMode="auto">
          <a:xfrm rot="5400000">
            <a:off x="31472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46" name="AutoShape 32"/>
          <p:cNvSpPr>
            <a:spLocks noChangeArrowheads="1"/>
          </p:cNvSpPr>
          <p:nvPr/>
        </p:nvSpPr>
        <p:spPr bwMode="auto">
          <a:xfrm rot="5400000">
            <a:off x="2722613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47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81317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48" name="AutoShape 47"/>
          <p:cNvSpPr>
            <a:spLocks noChangeArrowheads="1"/>
          </p:cNvSpPr>
          <p:nvPr/>
        </p:nvSpPr>
        <p:spPr bwMode="auto">
          <a:xfrm rot="5400000">
            <a:off x="45243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49" name="AutoShape 48"/>
          <p:cNvSpPr>
            <a:spLocks noChangeArrowheads="1"/>
          </p:cNvSpPr>
          <p:nvPr/>
        </p:nvSpPr>
        <p:spPr bwMode="auto">
          <a:xfrm rot="5400000">
            <a:off x="40473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50" name="AutoShape 49"/>
          <p:cNvSpPr>
            <a:spLocks noChangeArrowheads="1"/>
          </p:cNvSpPr>
          <p:nvPr/>
        </p:nvSpPr>
        <p:spPr bwMode="auto">
          <a:xfrm rot="5400000">
            <a:off x="3597261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51" name="AutoShape 50"/>
          <p:cNvSpPr>
            <a:spLocks noChangeArrowheads="1"/>
          </p:cNvSpPr>
          <p:nvPr/>
        </p:nvSpPr>
        <p:spPr bwMode="auto">
          <a:xfrm rot="5400000">
            <a:off x="31726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4</a:t>
            </a:r>
          </a:p>
        </p:txBody>
      </p:sp>
      <p:sp>
        <p:nvSpPr>
          <p:cNvPr id="52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92516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53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29766" y="462481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54" name="AutoShape 53"/>
          <p:cNvSpPr>
            <a:spLocks noChangeArrowheads="1"/>
          </p:cNvSpPr>
          <p:nvPr/>
        </p:nvSpPr>
        <p:spPr bwMode="auto">
          <a:xfrm rot="5400000">
            <a:off x="4972863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14</a:t>
            </a:r>
          </a:p>
        </p:txBody>
      </p:sp>
      <p:sp>
        <p:nvSpPr>
          <p:cNvPr id="55" name="AutoShape 54"/>
          <p:cNvSpPr>
            <a:spLocks noChangeArrowheads="1"/>
          </p:cNvSpPr>
          <p:nvPr/>
        </p:nvSpPr>
        <p:spPr bwMode="auto">
          <a:xfrm rot="5400000">
            <a:off x="45116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56" name="AutoShape 55"/>
          <p:cNvSpPr>
            <a:spLocks noChangeArrowheads="1"/>
          </p:cNvSpPr>
          <p:nvPr/>
        </p:nvSpPr>
        <p:spPr bwMode="auto">
          <a:xfrm rot="5400000">
            <a:off x="40727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57" name="AutoShape 56"/>
          <p:cNvSpPr>
            <a:spLocks noChangeArrowheads="1"/>
          </p:cNvSpPr>
          <p:nvPr/>
        </p:nvSpPr>
        <p:spPr bwMode="auto">
          <a:xfrm rot="5400000">
            <a:off x="3622713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58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61912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59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18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60" name="AutoShape 59"/>
          <p:cNvSpPr>
            <a:spLocks noChangeArrowheads="1"/>
          </p:cNvSpPr>
          <p:nvPr/>
        </p:nvSpPr>
        <p:spPr bwMode="auto">
          <a:xfrm rot="5400000">
            <a:off x="5861812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61" name="AutoShape 60"/>
          <p:cNvSpPr>
            <a:spLocks noChangeArrowheads="1"/>
          </p:cNvSpPr>
          <p:nvPr/>
        </p:nvSpPr>
        <p:spPr bwMode="auto">
          <a:xfrm rot="5400000">
            <a:off x="54117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62" name="AutoShape 61"/>
          <p:cNvSpPr>
            <a:spLocks noChangeArrowheads="1"/>
          </p:cNvSpPr>
          <p:nvPr/>
        </p:nvSpPr>
        <p:spPr bwMode="auto">
          <a:xfrm rot="5400000">
            <a:off x="4974464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63" name="AutoShape 62"/>
          <p:cNvSpPr>
            <a:spLocks noChangeArrowheads="1"/>
          </p:cNvSpPr>
          <p:nvPr/>
        </p:nvSpPr>
        <p:spPr bwMode="auto">
          <a:xfrm rot="5400000">
            <a:off x="4511662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64" name="AutoShape 63"/>
          <p:cNvSpPr>
            <a:spLocks noChangeArrowheads="1"/>
          </p:cNvSpPr>
          <p:nvPr/>
        </p:nvSpPr>
        <p:spPr bwMode="auto">
          <a:xfrm rot="5400000">
            <a:off x="4065213" y="66452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9" name="AutoShape 23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13509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>
                <a:latin typeface="Calibri" pitchFamily="34" charset="0"/>
              </a:rPr>
              <a:t>22</a:t>
            </a:r>
          </a:p>
        </p:txBody>
      </p:sp>
      <p:sp>
        <p:nvSpPr>
          <p:cNvPr id="10" name="AutoShape 24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53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>
                <a:latin typeface="Calibri" pitchFamily="34" charset="0"/>
              </a:rPr>
              <a:t>23</a:t>
            </a:r>
          </a:p>
        </p:txBody>
      </p:sp>
      <p:sp>
        <p:nvSpPr>
          <p:cNvPr id="11" name="AutoShape 25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18002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12" name="AutoShape 26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53900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13" name="AutoShape 27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14" name="AutoShape 28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03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17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5" name="AutoShape 29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16" name="AutoShape 30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22503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17" name="AutoShape 31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18" name="AutoShape 32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713115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19" name="AutoShape 46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1819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20" name="AutoShape 47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6465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21" name="AutoShape 48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40505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22" name="AutoShape 4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3600463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23" name="AutoShape 50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31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4" name="AutoShape 5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58830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25" name="AutoShape 52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5420268" y="4624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26" name="AutoShape 53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4963365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7" name="AutoShape 54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28" name="AutoShape 55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32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29" name="AutoShape 56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30" name="AutoShape 57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67831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31" name="AutoShape 58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6320368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32" name="AutoShape 59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5865014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33" name="AutoShape 60">
            <a:hlinkClick r:id="rId30" action="ppaction://hlinksldjump"/>
          </p:cNvPr>
          <p:cNvSpPr>
            <a:spLocks noChangeArrowheads="1"/>
          </p:cNvSpPr>
          <p:nvPr/>
        </p:nvSpPr>
        <p:spPr bwMode="auto">
          <a:xfrm rot="5400000">
            <a:off x="54149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34" name="AutoShape 61">
            <a:hlinkClick r:id="rId31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7666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35" name="AutoShape 62">
            <a:hlinkClick r:id="rId32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36" name="AutoShape 63">
            <a:hlinkClick r:id="rId33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66468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1196" name="Šestiúhelník 193"/>
          <p:cNvSpPr>
            <a:spLocks noChangeArrowheads="1"/>
          </p:cNvSpPr>
          <p:nvPr/>
        </p:nvSpPr>
        <p:spPr bwMode="auto">
          <a:xfrm rot="-5400000">
            <a:off x="480219" y="1429544"/>
            <a:ext cx="1044575" cy="900113"/>
          </a:xfrm>
          <a:prstGeom prst="hexagon">
            <a:avLst>
              <a:gd name="adj" fmla="val 25010"/>
              <a:gd name="vf" fmla="val 115470"/>
            </a:avLst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5" name="Šestiúhelník 194"/>
          <p:cNvSpPr/>
          <p:nvPr/>
        </p:nvSpPr>
        <p:spPr bwMode="auto">
          <a:xfrm rot="16200000">
            <a:off x="7695406" y="1429545"/>
            <a:ext cx="1044575" cy="900112"/>
          </a:xfrm>
          <a:prstGeom prst="hexagon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98" name="Obdélník 195"/>
          <p:cNvSpPr>
            <a:spLocks noChangeArrowheads="1"/>
          </p:cNvSpPr>
          <p:nvPr/>
        </p:nvSpPr>
        <p:spPr bwMode="auto">
          <a:xfrm>
            <a:off x="522288" y="696913"/>
            <a:ext cx="2924175" cy="495300"/>
          </a:xfrm>
          <a:prstGeom prst="rect">
            <a:avLst/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8" name="Obdélník 197"/>
          <p:cNvSpPr/>
          <p:nvPr/>
        </p:nvSpPr>
        <p:spPr bwMode="auto">
          <a:xfrm>
            <a:off x="5786438" y="696913"/>
            <a:ext cx="2925762" cy="495300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  <p:controls>
      <p:control spid="1050" name="TextBox3" r:id="rId2" imgW="2743200" imgH="266760"/>
      <p:control spid="1051" name="TextBox1" r:id="rId3" imgW="2743200" imgH="266760"/>
    </p:controls>
    <p:extLst>
      <p:ext uri="{BB962C8B-B14F-4D97-AF65-F5344CB8AC3E}">
        <p14:creationId xmlns:p14="http://schemas.microsoft.com/office/powerpoint/2010/main" xmlns="" val="52660102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 nodeType="clickPar">
                      <p:stCondLst>
                        <p:cond delay="0"/>
                      </p:stCondLst>
                      <p:childTnLst>
                        <p:par>
                          <p:cTn id="1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 nodeType="clickPar">
                      <p:stCondLst>
                        <p:cond delay="0"/>
                      </p:stCondLst>
                      <p:childTnLst>
                        <p:par>
                          <p:cTn id="1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 nodeType="clickPar">
                      <p:stCondLst>
                        <p:cond delay="0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 nodeType="clickPar">
                      <p:stCondLst>
                        <p:cond delay="0"/>
                      </p:stCondLst>
                      <p:childTnLst>
                        <p:par>
                          <p:cTn id="2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 nodeType="clickPar">
                      <p:stCondLst>
                        <p:cond delay="0"/>
                      </p:stCondLst>
                      <p:childTnLst>
                        <p:par>
                          <p:cTn id="2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 nodeType="clickPar">
                      <p:stCondLst>
                        <p:cond delay="0"/>
                      </p:stCondLst>
                      <p:childTnLst>
                        <p:par>
                          <p:cTn id="2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 nodeType="clickPar">
                      <p:stCondLst>
                        <p:cond delay="0"/>
                      </p:stCondLst>
                      <p:childTnLst>
                        <p:par>
                          <p:cTn id="2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 nodeType="clickPar">
                      <p:stCondLst>
                        <p:cond delay="0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 nodeType="clickPar">
                      <p:stCondLst>
                        <p:cond delay="0"/>
                      </p:stCondLst>
                      <p:childTnLst>
                        <p:par>
                          <p:cTn id="2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 nodeType="clickPar">
                      <p:stCondLst>
                        <p:cond delay="0"/>
                      </p:stCondLst>
                      <p:childTnLst>
                        <p:par>
                          <p:cTn id="2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 nodeType="clickPar">
                      <p:stCondLst>
                        <p:cond delay="0"/>
                      </p:stCondLst>
                      <p:childTnLst>
                        <p:par>
                          <p:cTn id="2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 nodeType="clickPar">
                      <p:stCondLst>
                        <p:cond delay="0"/>
                      </p:stCondLst>
                      <p:childTnLst>
                        <p:par>
                          <p:cTn id="2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 nodeType="clickPar">
                      <p:stCondLst>
                        <p:cond delay="0"/>
                      </p:stCondLst>
                      <p:childTnLst>
                        <p:par>
                          <p:cTn id="2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 nodeType="clickPar">
                      <p:stCondLst>
                        <p:cond delay="0"/>
                      </p:stCondLst>
                      <p:childTnLst>
                        <p:par>
                          <p:cTn id="2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 nodeType="clickPar">
                      <p:stCondLst>
                        <p:cond delay="0"/>
                      </p:stCondLst>
                      <p:childTnLst>
                        <p:par>
                          <p:cTn id="2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 nodeType="clickPar">
                      <p:stCondLst>
                        <p:cond delay="0"/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 nodeType="clickPar">
                      <p:stCondLst>
                        <p:cond delay="0"/>
                      </p:stCondLst>
                      <p:childTnLst>
                        <p:par>
                          <p:cTn id="3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 nodeType="clickPar">
                      <p:stCondLst>
                        <p:cond delay="0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 nodeType="clickPar">
                      <p:stCondLst>
                        <p:cond delay="0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 nodeType="clickPar">
                      <p:stCondLst>
                        <p:cond delay="0"/>
                      </p:stCondLst>
                      <p:childTnLst>
                        <p:par>
                          <p:cTn id="3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 nodeType="clickPar">
                      <p:stCondLst>
                        <p:cond delay="0"/>
                      </p:stCondLst>
                      <p:childTnLst>
                        <p:par>
                          <p:cTn id="3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 nodeType="clickPar">
                      <p:stCondLst>
                        <p:cond delay="0"/>
                      </p:stCondLst>
                      <p:childTnLst>
                        <p:par>
                          <p:cTn id="3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 nodeType="clickPar">
                      <p:stCondLst>
                        <p:cond delay="0"/>
                      </p:stCondLst>
                      <p:childTnLst>
                        <p:par>
                          <p:cTn id="3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 nodeType="clickPar">
                      <p:stCondLst>
                        <p:cond delay="0"/>
                      </p:stCondLst>
                      <p:childTnLst>
                        <p:par>
                          <p:cTn id="3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 nodeType="clickPar">
                      <p:stCondLst>
                        <p:cond delay="0"/>
                      </p:stCondLst>
                      <p:childTnLst>
                        <p:par>
                          <p:cTn id="3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 nodeType="clickPar">
                      <p:stCondLst>
                        <p:cond delay="0"/>
                      </p:stCondLst>
                      <p:childTnLst>
                        <p:par>
                          <p:cTn id="3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 nodeType="clickPar">
                      <p:stCondLst>
                        <p:cond delay="0"/>
                      </p:stCondLst>
                      <p:childTnLst>
                        <p:par>
                          <p:cTn id="3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 nodeType="clickPar">
                      <p:stCondLst>
                        <p:cond delay="0"/>
                      </p:stCondLst>
                      <p:childTnLst>
                        <p:par>
                          <p:cTn id="3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 nodeType="clickPar">
                      <p:stCondLst>
                        <p:cond delay="0"/>
                      </p:stCondLst>
                      <p:childTnLst>
                        <p:par>
                          <p:cTn id="3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 nodeType="clickPar">
                      <p:stCondLst>
                        <p:cond delay="0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 nodeType="clickPar">
                      <p:stCondLst>
                        <p:cond delay="0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 nodeType="clickPar">
                      <p:stCondLst>
                        <p:cond delay="0"/>
                      </p:stCondLst>
                      <p:childTnLst>
                        <p:par>
                          <p:cTn id="4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 nodeType="clickPar">
                      <p:stCondLst>
                        <p:cond delay="0"/>
                      </p:stCondLst>
                      <p:childTnLst>
                        <p:par>
                          <p:cTn id="4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 nodeType="clickPar">
                      <p:stCondLst>
                        <p:cond delay="0"/>
                      </p:stCondLst>
                      <p:childTnLst>
                        <p:par>
                          <p:cTn id="4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 nodeType="clickPar">
                      <p:stCondLst>
                        <p:cond delay="0"/>
                      </p:stCondLst>
                      <p:childTnLst>
                        <p:par>
                          <p:cTn id="4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 nodeType="clickPar">
                      <p:stCondLst>
                        <p:cond delay="0"/>
                      </p:stCondLst>
                      <p:childTnLst>
                        <p:par>
                          <p:cTn id="4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 nodeType="clickPar">
                      <p:stCondLst>
                        <p:cond delay="0"/>
                      </p:stCondLst>
                      <p:childTnLst>
                        <p:par>
                          <p:cTn id="4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 nodeType="clickPar">
                      <p:stCondLst>
                        <p:cond delay="0"/>
                      </p:stCondLst>
                      <p:childTnLst>
                        <p:par>
                          <p:cTn id="4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 nodeType="clickPar">
                      <p:stCondLst>
                        <p:cond delay="0"/>
                      </p:stCondLst>
                      <p:childTnLst>
                        <p:par>
                          <p:cTn id="4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 nodeType="clickPar">
                      <p:stCondLst>
                        <p:cond delay="0"/>
                      </p:stCondLst>
                      <p:childTnLst>
                        <p:par>
                          <p:cTn id="4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 nodeType="clickPar">
                      <p:stCondLst>
                        <p:cond delay="0"/>
                      </p:stCondLst>
                      <p:childTnLst>
                        <p:par>
                          <p:cTn id="4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 nodeType="clickPar">
                      <p:stCondLst>
                        <p:cond delay="0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 nodeType="clickPar">
                      <p:stCondLst>
                        <p:cond delay="0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 nodeType="clickPar">
                      <p:stCondLst>
                        <p:cond delay="0"/>
                      </p:stCondLst>
                      <p:childTnLst>
                        <p:par>
                          <p:cTn id="4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 nodeType="clickPar">
                      <p:stCondLst>
                        <p:cond delay="0"/>
                      </p:stCondLst>
                      <p:childTnLst>
                        <p:par>
                          <p:cTn id="4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 nodeType="clickPar">
                      <p:stCondLst>
                        <p:cond delay="0"/>
                      </p:stCondLst>
                      <p:childTnLst>
                        <p:par>
                          <p:cTn id="5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 nodeType="clickPar">
                      <p:stCondLst>
                        <p:cond delay="0"/>
                      </p:stCondLst>
                      <p:childTnLst>
                        <p:par>
                          <p:cTn id="5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0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 nodeType="clickPar">
                      <p:stCondLst>
                        <p:cond delay="0"/>
                      </p:stCondLst>
                      <p:childTnLst>
                        <p:par>
                          <p:cTn id="5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 nodeType="clickPar">
                      <p:stCondLst>
                        <p:cond delay="0"/>
                      </p:stCondLst>
                      <p:childTnLst>
                        <p:par>
                          <p:cTn id="5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 nodeType="clickPar">
                      <p:stCondLst>
                        <p:cond delay="0"/>
                      </p:stCondLst>
                      <p:childTnLst>
                        <p:par>
                          <p:cTn id="5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 nodeType="clickPar">
                      <p:stCondLst>
                        <p:cond delay="0"/>
                      </p:stCondLst>
                      <p:childTnLst>
                        <p:par>
                          <p:cTn id="5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 nodeType="clickPar">
                      <p:stCondLst>
                        <p:cond delay="0"/>
                      </p:stCondLst>
                      <p:childTnLst>
                        <p:par>
                          <p:cTn id="5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 nodeType="clickPar">
                      <p:stCondLst>
                        <p:cond delay="0"/>
                      </p:stCondLst>
                      <p:childTnLst>
                        <p:par>
                          <p:cTn id="5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 nodeType="clickPar">
                      <p:stCondLst>
                        <p:cond delay="0"/>
                      </p:stCondLst>
                      <p:childTnLst>
                        <p:par>
                          <p:cTn id="5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 nodeType="clickPar">
                      <p:stCondLst>
                        <p:cond delay="0"/>
                      </p:stCondLst>
                      <p:childTnLst>
                        <p:par>
                          <p:cTn id="5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 nodeType="clickPar">
                      <p:stCondLst>
                        <p:cond delay="0"/>
                      </p:stCondLst>
                      <p:childTnLst>
                        <p:par>
                          <p:cTn id="5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 nodeType="clickPar">
                      <p:stCondLst>
                        <p:cond delay="0"/>
                      </p:stCondLst>
                      <p:childTnLst>
                        <p:par>
                          <p:cTn id="5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57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3" fill="hold" nodeType="clickPar">
                      <p:stCondLst>
                        <p:cond delay="0"/>
                      </p:stCondLst>
                      <p:childTnLst>
                        <p:par>
                          <p:cTn id="5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 nodeType="clickPar">
                      <p:stCondLst>
                        <p:cond delay="0"/>
                      </p:stCondLst>
                      <p:childTnLst>
                        <p:par>
                          <p:cTn id="5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58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5" fill="hold" nodeType="clickPar">
                      <p:stCondLst>
                        <p:cond delay="0"/>
                      </p:stCondLst>
                      <p:childTnLst>
                        <p:par>
                          <p:cTn id="5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 nodeType="clickPar">
                      <p:stCondLst>
                        <p:cond delay="0"/>
                      </p:stCondLst>
                      <p:childTnLst>
                        <p:par>
                          <p:cTn id="5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 nodeType="clickPar">
                      <p:stCondLst>
                        <p:cond delay="0"/>
                      </p:stCondLst>
                      <p:childTnLst>
                        <p:par>
                          <p:cTn id="5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60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3" fill="hold" nodeType="clickPar">
                      <p:stCondLst>
                        <p:cond delay="0"/>
                      </p:stCondLst>
                      <p:childTnLst>
                        <p:par>
                          <p:cTn id="6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60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9" fill="hold" nodeType="clickPar">
                      <p:stCondLst>
                        <p:cond delay="0"/>
                      </p:stCondLst>
                      <p:childTnLst>
                        <p:par>
                          <p:cTn id="6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 nodeType="clickPar">
                      <p:stCondLst>
                        <p:cond delay="0"/>
                      </p:stCondLst>
                      <p:childTnLst>
                        <p:par>
                          <p:cTn id="6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62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1" fill="hold" nodeType="clickPar">
                      <p:stCondLst>
                        <p:cond delay="0"/>
                      </p:stCondLst>
                      <p:childTnLst>
                        <p:par>
                          <p:cTn id="6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 nodeType="clickPar">
                      <p:stCondLst>
                        <p:cond delay="0"/>
                      </p:stCondLst>
                      <p:childTnLst>
                        <p:par>
                          <p:cTn id="6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 nodeType="clickPar">
                      <p:stCondLst>
                        <p:cond delay="0"/>
                      </p:stCondLst>
                      <p:childTnLst>
                        <p:par>
                          <p:cTn id="6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 nodeType="clickPar">
                      <p:stCondLst>
                        <p:cond delay="0"/>
                      </p:stCondLst>
                      <p:childTnLst>
                        <p:par>
                          <p:cTn id="6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644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5" fill="hold" nodeType="clickPar">
                      <p:stCondLst>
                        <p:cond delay="0"/>
                      </p:stCondLst>
                      <p:childTnLst>
                        <p:par>
                          <p:cTn id="6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 nodeType="clickPar">
                      <p:stCondLst>
                        <p:cond delay="0"/>
                      </p:stCondLst>
                      <p:childTnLst>
                        <p:par>
                          <p:cTn id="6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4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656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7" fill="hold" nodeType="clickPar">
                      <p:stCondLst>
                        <p:cond delay="0"/>
                      </p:stCondLst>
                      <p:childTnLst>
                        <p:par>
                          <p:cTn id="6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 nodeType="clickPar">
                      <p:stCondLst>
                        <p:cond delay="0"/>
                      </p:stCondLst>
                      <p:childTnLst>
                        <p:par>
                          <p:cTn id="6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66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9" fill="hold" nodeType="clickPar">
                      <p:stCondLst>
                        <p:cond delay="0"/>
                      </p:stCondLst>
                      <p:childTnLst>
                        <p:par>
                          <p:cTn id="6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2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674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5" fill="hold" nodeType="clickPar">
                      <p:stCondLst>
                        <p:cond delay="0"/>
                      </p:stCondLst>
                      <p:childTnLst>
                        <p:par>
                          <p:cTn id="6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8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680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1" fill="hold" nodeType="clickPar">
                      <p:stCondLst>
                        <p:cond delay="0"/>
                      </p:stCondLst>
                      <p:childTnLst>
                        <p:par>
                          <p:cTn id="6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4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 nodeType="clickPar">
                      <p:stCondLst>
                        <p:cond delay="0"/>
                      </p:stCondLst>
                      <p:childTnLst>
                        <p:par>
                          <p:cTn id="6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0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69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3" fill="hold" nodeType="clickPar">
                      <p:stCondLst>
                        <p:cond delay="0"/>
                      </p:stCondLst>
                      <p:childTnLst>
                        <p:par>
                          <p:cTn id="6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6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698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9" fill="hold" nodeType="clickPar">
                      <p:stCondLst>
                        <p:cond delay="0"/>
                      </p:stCondLst>
                      <p:childTnLst>
                        <p:par>
                          <p:cTn id="7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 nodeType="clickPar">
                      <p:stCondLst>
                        <p:cond delay="0"/>
                      </p:stCondLst>
                      <p:childTnLst>
                        <p:par>
                          <p:cTn id="7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8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 nodeType="clickPar">
                      <p:stCondLst>
                        <p:cond delay="0"/>
                      </p:stCondLst>
                      <p:childTnLst>
                        <p:par>
                          <p:cTn id="7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4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716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7" fill="hold" nodeType="clickPar">
                      <p:stCondLst>
                        <p:cond delay="0"/>
                      </p:stCondLst>
                      <p:childTnLst>
                        <p:par>
                          <p:cTn id="7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0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72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3" fill="hold" nodeType="clickPar">
                      <p:stCondLst>
                        <p:cond delay="0"/>
                      </p:stCondLst>
                      <p:childTnLst>
                        <p:par>
                          <p:cTn id="7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72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9" fill="hold" nodeType="clickPar">
                      <p:stCondLst>
                        <p:cond delay="0"/>
                      </p:stCondLst>
                      <p:childTnLst>
                        <p:par>
                          <p:cTn id="7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2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 nodeType="clickPar">
                      <p:stCondLst>
                        <p:cond delay="0"/>
                      </p:stCondLst>
                      <p:childTnLst>
                        <p:par>
                          <p:cTn id="7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740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1" fill="hold" nodeType="clickPar">
                      <p:stCondLst>
                        <p:cond delay="0"/>
                      </p:stCondLst>
                      <p:childTnLst>
                        <p:par>
                          <p:cTn id="7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4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46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7" fill="hold" nodeType="clickPar">
                      <p:stCondLst>
                        <p:cond delay="0"/>
                      </p:stCondLst>
                      <p:childTnLst>
                        <p:par>
                          <p:cTn id="7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75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3" fill="hold" nodeType="clickPar">
                      <p:stCondLst>
                        <p:cond delay="0"/>
                      </p:stCondLst>
                      <p:childTnLst>
                        <p:par>
                          <p:cTn id="7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6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 nodeType="clickPar">
                      <p:stCondLst>
                        <p:cond delay="0"/>
                      </p:stCondLst>
                      <p:childTnLst>
                        <p:par>
                          <p:cTn id="7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2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764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5" fill="hold" nodeType="clickPar">
                      <p:stCondLst>
                        <p:cond delay="0"/>
                      </p:stCondLst>
                      <p:childTnLst>
                        <p:par>
                          <p:cTn id="7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8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77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1" fill="hold" nodeType="clickPar">
                      <p:stCondLst>
                        <p:cond delay="0"/>
                      </p:stCondLst>
                      <p:childTnLst>
                        <p:par>
                          <p:cTn id="7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776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7" fill="hold" nodeType="clickPar">
                      <p:stCondLst>
                        <p:cond delay="0"/>
                      </p:stCondLst>
                      <p:childTnLst>
                        <p:par>
                          <p:cTn id="7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 nodeType="clickPar">
                      <p:stCondLst>
                        <p:cond delay="0"/>
                      </p:stCondLst>
                      <p:childTnLst>
                        <p:par>
                          <p:cTn id="7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78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9" fill="hold" nodeType="clickPar">
                      <p:stCondLst>
                        <p:cond delay="0"/>
                      </p:stCondLst>
                      <p:childTnLst>
                        <p:par>
                          <p:cTn id="7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2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794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5" fill="hold" nodeType="clickPar">
                      <p:stCondLst>
                        <p:cond delay="0"/>
                      </p:stCondLst>
                      <p:childTnLst>
                        <p:par>
                          <p:cTn id="7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8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800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1" fill="hold" nodeType="clickPar">
                      <p:stCondLst>
                        <p:cond delay="0"/>
                      </p:stCondLst>
                      <p:childTnLst>
                        <p:par>
                          <p:cTn id="8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0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 nodeType="clickPar">
                      <p:stCondLst>
                        <p:cond delay="0"/>
                      </p:stCondLst>
                      <p:childTnLst>
                        <p:par>
                          <p:cTn id="8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0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812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3" fill="hold" nodeType="clickPar">
                      <p:stCondLst>
                        <p:cond delay="0"/>
                      </p:stCondLst>
                      <p:childTnLst>
                        <p:par>
                          <p:cTn id="8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6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818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9" fill="hold" nodeType="clickPar">
                      <p:stCondLst>
                        <p:cond delay="0"/>
                      </p:stCondLst>
                      <p:childTnLst>
                        <p:par>
                          <p:cTn id="8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2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82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5" fill="hold" nodeType="clickPar">
                      <p:stCondLst>
                        <p:cond delay="0"/>
                      </p:stCondLst>
                      <p:childTnLst>
                        <p:par>
                          <p:cTn id="8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8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830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1" fill="hold" nodeType="clickPar">
                      <p:stCondLst>
                        <p:cond delay="0"/>
                      </p:stCondLst>
                      <p:childTnLst>
                        <p:par>
                          <p:cTn id="8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4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83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7" fill="hold" nodeType="clickPar">
                      <p:stCondLst>
                        <p:cond delay="0"/>
                      </p:stCondLst>
                      <p:childTnLst>
                        <p:par>
                          <p:cTn id="8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0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84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3" fill="hold" nodeType="clickPar">
                      <p:stCondLst>
                        <p:cond delay="0"/>
                      </p:stCondLst>
                      <p:childTnLst>
                        <p:par>
                          <p:cTn id="8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6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848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9" fill="hold" nodeType="clickPar">
                      <p:stCondLst>
                        <p:cond delay="0"/>
                      </p:stCondLst>
                      <p:childTnLst>
                        <p:par>
                          <p:cTn id="8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854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5" fill="hold" nodeType="clickPar">
                      <p:stCondLst>
                        <p:cond delay="0"/>
                      </p:stCondLst>
                      <p:childTnLst>
                        <p:par>
                          <p:cTn id="8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8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860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1" fill="hold" nodeType="clickPar">
                      <p:stCondLst>
                        <p:cond delay="0"/>
                      </p:stCondLst>
                      <p:childTnLst>
                        <p:par>
                          <p:cTn id="8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866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7" fill="hold" nodeType="clickPar">
                      <p:stCondLst>
                        <p:cond delay="0"/>
                      </p:stCondLst>
                      <p:childTnLst>
                        <p:par>
                          <p:cTn id="8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87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3" fill="hold" nodeType="clickPar">
                      <p:stCondLst>
                        <p:cond delay="0"/>
                      </p:stCondLst>
                      <p:childTnLst>
                        <p:par>
                          <p:cTn id="8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6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878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9" fill="hold" nodeType="clickPar">
                      <p:stCondLst>
                        <p:cond delay="0"/>
                      </p:stCondLst>
                      <p:childTnLst>
                        <p:par>
                          <p:cTn id="8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2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884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5" fill="hold" nodeType="clickPar">
                      <p:stCondLst>
                        <p:cond delay="0"/>
                      </p:stCondLst>
                      <p:childTnLst>
                        <p:par>
                          <p:cTn id="8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8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890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1" fill="hold" nodeType="clickPar">
                      <p:stCondLst>
                        <p:cond delay="0"/>
                      </p:stCondLst>
                      <p:childTnLst>
                        <p:par>
                          <p:cTn id="8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896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7" fill="hold" nodeType="clickPar">
                      <p:stCondLst>
                        <p:cond delay="0"/>
                      </p:stCondLst>
                      <p:childTnLst>
                        <p:par>
                          <p:cTn id="8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90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3" fill="hold" nodeType="clickPar">
                      <p:stCondLst>
                        <p:cond delay="0"/>
                      </p:stCondLst>
                      <p:childTnLst>
                        <p:par>
                          <p:cTn id="9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6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908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9" fill="hold" nodeType="clickPar">
                      <p:stCondLst>
                        <p:cond delay="0"/>
                      </p:stCondLst>
                      <p:childTnLst>
                        <p:par>
                          <p:cTn id="9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2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914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5" fill="hold" nodeType="clickPar">
                      <p:stCondLst>
                        <p:cond delay="0"/>
                      </p:stCondLst>
                      <p:childTnLst>
                        <p:par>
                          <p:cTn id="9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8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920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1" fill="hold" nodeType="clickPar">
                      <p:stCondLst>
                        <p:cond delay="0"/>
                      </p:stCondLst>
                      <p:childTnLst>
                        <p:par>
                          <p:cTn id="9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926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7" fill="hold" nodeType="clickPar">
                      <p:stCondLst>
                        <p:cond delay="0"/>
                      </p:stCondLst>
                      <p:childTnLst>
                        <p:par>
                          <p:cTn id="9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93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3" fill="hold" nodeType="clickPar">
                      <p:stCondLst>
                        <p:cond delay="0"/>
                      </p:stCondLst>
                      <p:childTnLst>
                        <p:par>
                          <p:cTn id="9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6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938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9" fill="hold" nodeType="clickPar">
                      <p:stCondLst>
                        <p:cond delay="0"/>
                      </p:stCondLst>
                      <p:childTnLst>
                        <p:par>
                          <p:cTn id="9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944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5" fill="hold" nodeType="clickPar">
                      <p:stCondLst>
                        <p:cond delay="0"/>
                      </p:stCondLst>
                      <p:childTnLst>
                        <p:par>
                          <p:cTn id="9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8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9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1" fill="hold" nodeType="clickPar">
                      <p:stCondLst>
                        <p:cond delay="0"/>
                      </p:stCondLst>
                      <p:childTnLst>
                        <p:par>
                          <p:cTn id="9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54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956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7" fill="hold" nodeType="clickPar">
                      <p:stCondLst>
                        <p:cond delay="0"/>
                      </p:stCondLst>
                      <p:childTnLst>
                        <p:par>
                          <p:cTn id="9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962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3" fill="hold" nodeType="clickPar">
                      <p:stCondLst>
                        <p:cond delay="0"/>
                      </p:stCondLst>
                      <p:childTnLst>
                        <p:par>
                          <p:cTn id="9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6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96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9" fill="hold" nodeType="clickPar">
                      <p:stCondLst>
                        <p:cond delay="0"/>
                      </p:stCondLst>
                      <p:childTnLst>
                        <p:par>
                          <p:cTn id="9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974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5" fill="hold" nodeType="clickPar">
                      <p:stCondLst>
                        <p:cond delay="0"/>
                      </p:stCondLst>
                      <p:childTnLst>
                        <p:par>
                          <p:cTn id="9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8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98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1" fill="hold" nodeType="clickPar">
                      <p:stCondLst>
                        <p:cond delay="0"/>
                      </p:stCondLst>
                      <p:childTnLst>
                        <p:par>
                          <p:cTn id="9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986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7" fill="hold" nodeType="clickPar">
                      <p:stCondLst>
                        <p:cond delay="0"/>
                      </p:stCondLst>
                      <p:childTnLst>
                        <p:par>
                          <p:cTn id="9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0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92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3" fill="hold" nodeType="clickPar">
                      <p:stCondLst>
                        <p:cond delay="0"/>
                      </p:stCondLst>
                      <p:childTnLst>
                        <p:par>
                          <p:cTn id="9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6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99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9" fill="hold" nodeType="clickPar">
                      <p:stCondLst>
                        <p:cond delay="0"/>
                      </p:stCondLst>
                      <p:childTnLst>
                        <p:par>
                          <p:cTn id="10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2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00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5" fill="hold" nodeType="clickPar">
                      <p:stCondLst>
                        <p:cond delay="0"/>
                      </p:stCondLst>
                      <p:childTnLst>
                        <p:par>
                          <p:cTn id="10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</p:childTnLst>
        </p:cTn>
      </p:par>
    </p:tnLst>
    <p:bldLst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37" grpId="0" animBg="1"/>
      <p:bldP spid="3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216" y="404664"/>
            <a:ext cx="822960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1. </a:t>
            </a:r>
            <a:r>
              <a:rPr lang="cs-CZ" b="1" dirty="0"/>
              <a:t>Co znamenají zkratky EU a </a:t>
            </a:r>
            <a:r>
              <a:rPr lang="cs-CZ" b="1" dirty="0" smtClean="0"/>
              <a:t>OSN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18864" y="5373216"/>
            <a:ext cx="8229600" cy="9361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Evropská unie, Organizace spojených národů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524328" y="1917211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6531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Zahnutá šipka doleva 9">
            <a:hlinkClick r:id="rId2" action="ppaction://hlinksldjump"/>
          </p:cNvPr>
          <p:cNvSpPr/>
          <p:nvPr/>
        </p:nvSpPr>
        <p:spPr>
          <a:xfrm>
            <a:off x="7812360" y="4825409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190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8590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2. </a:t>
            </a:r>
            <a:r>
              <a:rPr lang="cs-CZ" b="1" dirty="0"/>
              <a:t>Moc ve státě dělíme na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5085184"/>
            <a:ext cx="6264696" cy="1252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Výkonnou, zákonodárnou, soudní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36510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236296" y="1586707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hnutá šipka doleva 7">
            <a:hlinkClick r:id="rId2" action="ppaction://hlinksldjump"/>
          </p:cNvPr>
          <p:cNvSpPr/>
          <p:nvPr/>
        </p:nvSpPr>
        <p:spPr>
          <a:xfrm>
            <a:off x="7524328" y="4365104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287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3. </a:t>
            </a:r>
            <a:r>
              <a:rPr lang="cs-CZ" b="1" dirty="0"/>
              <a:t>Vznik samostatné Československé republiky si připomínáme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941168"/>
            <a:ext cx="5770984" cy="1184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28.10. (1918)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371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84784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4380" y="4923461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62253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4. </a:t>
            </a:r>
            <a:r>
              <a:rPr lang="cs-CZ" b="1" dirty="0"/>
              <a:t>Z čeho se skládá parlament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725144"/>
            <a:ext cx="6419056" cy="14010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Dvou komor: poslanecká sněmovna a senát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414908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6417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5. </a:t>
            </a:r>
            <a:r>
              <a:rPr lang="cs-CZ" b="1" dirty="0" smtClean="0"/>
              <a:t>Jaké druhy sňatků (mezi mužem a ženou)  jsou v ČR uznávané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Civilní a církevní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3461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714202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6. Vysvětli pojem REGISTROVANÉ PARTNERSTVÍ, je v ČR legální?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Svazek homosexuálních partnerů, ano je legální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0420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38407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7. Co je to recyklace?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opětné využívání a zpracování surovin</a:t>
            </a: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5341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8. </a:t>
            </a:r>
            <a:r>
              <a:rPr lang="cs-CZ" b="1" dirty="0"/>
              <a:t>Kdy vznikla samostatná </a:t>
            </a:r>
            <a:r>
              <a:rPr lang="cs-CZ" b="1" dirty="0" smtClean="0"/>
              <a:t>Česká </a:t>
            </a:r>
            <a:r>
              <a:rPr lang="cs-CZ" b="1" dirty="0"/>
              <a:t>republika a kdo byl jejím prvním prezidentem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1.1.1993, Václav Havel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6994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9. Kdy začíná jaro, léto, podzim, </a:t>
            </a:r>
            <a:r>
              <a:rPr lang="cs-CZ" dirty="0" smtClean="0"/>
              <a:t>zima?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21.3., 21.6., 23.9</a:t>
            </a:r>
            <a:r>
              <a:rPr lang="cs-CZ" smtClean="0">
                <a:solidFill>
                  <a:srgbClr val="FF0000"/>
                </a:solidFill>
              </a:rPr>
              <a:t>., 21.12.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70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10. Vyjmenuj státní symboly ČR?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419056" cy="13212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St. Barvy, st. Vlajka, st. Hymna, st. Pečeť, standarta prezidenta, velký státní znak, malý státní znak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8133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11. </a:t>
            </a:r>
            <a:r>
              <a:rPr lang="cs-CZ" b="1" dirty="0"/>
              <a:t>Úkolem Parlamentu České republiky je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Vytvářet a schvalovat zákony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036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12. </a:t>
            </a:r>
            <a:r>
              <a:rPr lang="cs-CZ" b="1" dirty="0"/>
              <a:t>Nedůvěra ke všemu cizímu, nesnášenlivost k cizincům se cizím slovem nazývá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Xenofobie.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2220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64219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13. </a:t>
            </a:r>
            <a:r>
              <a:rPr lang="cs-CZ" b="1" dirty="0"/>
              <a:t>Listina zaručující lidská práva v České republice se </a:t>
            </a:r>
            <a:r>
              <a:rPr lang="cs-CZ" b="1" dirty="0" smtClean="0"/>
              <a:t>nazývá?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Listina základních práv a svobod.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1321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5690"/>
            <a:ext cx="8424936" cy="1694656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14. </a:t>
            </a:r>
            <a:r>
              <a:rPr lang="cs-CZ" b="1" dirty="0"/>
              <a:t>Ombudsman je označení pro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Veřejného ochránce lidských práv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6250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l"/>
            <a:r>
              <a:rPr lang="cs-CZ" dirty="0" smtClean="0"/>
              <a:t>15. </a:t>
            </a:r>
            <a:r>
              <a:rPr lang="cs-CZ" b="1" dirty="0"/>
              <a:t>Který český vědec obdržel Nobelovu cenu?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775028" cy="1033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Jaroslav Heyrovský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260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435280" cy="1498179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16. </a:t>
            </a:r>
            <a:r>
              <a:rPr lang="cs-CZ" b="1" dirty="0"/>
              <a:t>Jako masmédia jsou označovány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Hromadně sdělovací prostředky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0676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714203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17. </a:t>
            </a:r>
            <a:r>
              <a:rPr lang="cs-CZ" b="1" dirty="0"/>
              <a:t>Listina zaručující lidská práva </a:t>
            </a:r>
            <a:r>
              <a:rPr lang="cs-CZ" b="1" dirty="0" smtClean="0"/>
              <a:t>ve světě se </a:t>
            </a:r>
            <a:r>
              <a:rPr lang="cs-CZ" b="1" dirty="0"/>
              <a:t>nazývá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Všeobecná deklarace lidských práv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422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8491" y="260647"/>
            <a:ext cx="8229600" cy="139806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18. </a:t>
            </a:r>
            <a:r>
              <a:rPr lang="cs-CZ" b="1" dirty="0" smtClean="0"/>
              <a:t>Vyjmenuj národní parky v ČR?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713913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NP Šumava, NP Podyjí, NP České Švýcarsko, KRNAP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1151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19. Jak dělíme majetek, podle druhu majetku?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Finanční, nehmotný, hmotný (movitý, nemovitý)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2086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20. </a:t>
            </a:r>
            <a:r>
              <a:rPr lang="cs-CZ" b="1" dirty="0"/>
              <a:t>Vyjmenuj 5 krajů v ČR a jejich krajská města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Ústecký, Karlovarský, Jihočeský, Jihomoravský, Plzeňský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8760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21. </a:t>
            </a:r>
            <a:r>
              <a:rPr lang="cs-CZ" dirty="0"/>
              <a:t>Z čeho se skládá Ústava ČR a kdy vyšla v </a:t>
            </a:r>
            <a:r>
              <a:rPr lang="cs-CZ" dirty="0" smtClean="0"/>
              <a:t>platnost?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437112"/>
            <a:ext cx="6419056" cy="16890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Preambule, VIII. Hlav rozdělených do 113 článků, Listina základních práv a svobod. 1.1.1993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91389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8526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491346"/>
            <a:ext cx="8856984" cy="200155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22. </a:t>
            </a:r>
            <a:r>
              <a:rPr lang="cs-CZ" dirty="0"/>
              <a:t>Kdy je </a:t>
            </a:r>
            <a:r>
              <a:rPr lang="cs-CZ" dirty="0" smtClean="0"/>
              <a:t>člověk: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-způsobilý </a:t>
            </a:r>
            <a:r>
              <a:rPr lang="cs-CZ" dirty="0"/>
              <a:t>k právům </a:t>
            </a:r>
            <a:r>
              <a:rPr lang="cs-CZ" dirty="0" smtClean="0"/>
              <a:t>a povinnostem: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-způsobilý </a:t>
            </a:r>
            <a:r>
              <a:rPr lang="cs-CZ" dirty="0"/>
              <a:t>k právním </a:t>
            </a:r>
            <a:r>
              <a:rPr lang="cs-CZ" dirty="0" smtClean="0"/>
              <a:t>úkonům: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Od narození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Od plnoletosti (18 let)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8622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15714"/>
            <a:ext cx="8229600" cy="183316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23. Vyjmenuj čtyři </a:t>
            </a:r>
            <a:r>
              <a:rPr lang="cs-CZ" dirty="0" err="1" smtClean="0"/>
              <a:t>temperamentové</a:t>
            </a:r>
            <a:r>
              <a:rPr lang="cs-CZ" dirty="0" smtClean="0"/>
              <a:t> typy?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995120" cy="1105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Cholerik, flegmatik, sangvinik, melancholik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2547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7624" y="692696"/>
            <a:ext cx="7168712" cy="138407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24. </a:t>
            </a:r>
            <a:r>
              <a:rPr lang="cs-CZ" dirty="0"/>
              <a:t>Napiš 5 odvětví práva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odinné, pracovní, finanční, mezinárodní, Ústavní, trestní, občanské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451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9318" y="51089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25. Napiš druhy republiky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Prezidentská, parlamentní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6455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lvl="0" algn="l"/>
            <a:r>
              <a:rPr lang="cs-CZ" dirty="0" smtClean="0"/>
              <a:t>26. </a:t>
            </a:r>
            <a:r>
              <a:rPr lang="cs-CZ" dirty="0"/>
              <a:t>Kdo řeší přestupky a kdo trestné činy?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960332"/>
            <a:ext cx="6419056" cy="11658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Přestupky – přestupková komise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Trestný čin - soudy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6177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27. </a:t>
            </a:r>
            <a:r>
              <a:rPr lang="cs-CZ" dirty="0"/>
              <a:t>Co znamená zkratka ČNB? Vysvětli, jak funguje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Česká národní banka, je řízená státem, není soukromá…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3524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764704"/>
            <a:ext cx="8517632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28. </a:t>
            </a:r>
            <a:r>
              <a:rPr lang="cs-CZ" b="1" dirty="0"/>
              <a:t>Jediným českým spisovatelem, který získal Nobelovu cenu za literaturu je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Jaroslav Seifert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1551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24936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Použitá literatura a odkazy:</a:t>
            </a:r>
          </a:p>
          <a:p>
            <a:endParaRPr lang="cs-CZ" sz="2400" dirty="0"/>
          </a:p>
          <a:p>
            <a:pPr marL="342900" indent="-342900">
              <a:buFontTx/>
              <a:buChar char="-"/>
              <a:defRPr/>
            </a:pPr>
            <a:r>
              <a:rPr lang="cs-CZ" sz="2400" dirty="0" smtClean="0">
                <a:solidFill>
                  <a:prstClr val="black"/>
                </a:solidFill>
              </a:rPr>
              <a:t>Není-li </a:t>
            </a:r>
            <a:r>
              <a:rPr lang="cs-CZ" sz="2400" dirty="0">
                <a:solidFill>
                  <a:prstClr val="black"/>
                </a:solidFill>
              </a:rPr>
              <a:t>uvedeno jinak je materiál dílem autorky podle učebních osnov odpovídajících ŠVP vyučovaných </a:t>
            </a:r>
            <a:r>
              <a:rPr lang="cs-CZ" sz="2400">
                <a:solidFill>
                  <a:prstClr val="black"/>
                </a:solidFill>
              </a:rPr>
              <a:t>podle </a:t>
            </a:r>
            <a:r>
              <a:rPr lang="cs-CZ" sz="2400" smtClean="0">
                <a:solidFill>
                  <a:prstClr val="black"/>
                </a:solidFill>
              </a:rPr>
              <a:t>učebnic.</a:t>
            </a:r>
          </a:p>
          <a:p>
            <a:pPr marL="342900" indent="-342900">
              <a:buFontTx/>
              <a:buChar char="-"/>
              <a:defRPr/>
            </a:pPr>
            <a:endParaRPr lang="cs-CZ" sz="2400" dirty="0">
              <a:solidFill>
                <a:prstClr val="black"/>
              </a:solidFill>
            </a:endParaRPr>
          </a:p>
          <a:p>
            <a:pPr>
              <a:defRPr/>
            </a:pPr>
            <a:r>
              <a:rPr lang="cs-CZ" sz="2400" dirty="0">
                <a:solidFill>
                  <a:prstClr val="black"/>
                </a:solidFill>
              </a:rPr>
              <a:t> JANOŠKOVÁ, D. a kol. autorů. </a:t>
            </a:r>
            <a:r>
              <a:rPr lang="cs-CZ" sz="24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400" dirty="0">
                <a:solidFill>
                  <a:prstClr val="black"/>
                </a:solidFill>
              </a:rPr>
              <a:t>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2006. ISBN 80-7238-528-0.</a:t>
            </a:r>
          </a:p>
          <a:p>
            <a:pPr>
              <a:defRPr/>
            </a:pPr>
            <a:endParaRPr lang="cs-CZ" sz="2400" dirty="0">
              <a:solidFill>
                <a:prstClr val="black"/>
              </a:solidFill>
            </a:endParaRPr>
          </a:p>
          <a:p>
            <a:pPr>
              <a:defRPr/>
            </a:pPr>
            <a:endParaRPr lang="cs-CZ" sz="2400" dirty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400" i="1" dirty="0"/>
              <a:t>Citováno dne </a:t>
            </a:r>
            <a:r>
              <a:rPr lang="cs-CZ" sz="2400" i="1" dirty="0" smtClean="0"/>
              <a:t>29.5.2012</a:t>
            </a:r>
          </a:p>
          <a:p>
            <a:pPr marL="46037"/>
            <a:r>
              <a:rPr lang="cs-CZ" sz="2400" i="1" dirty="0"/>
              <a:t>DUM uložen na- http://dumy.cz/materialy/prehled</a:t>
            </a:r>
          </a:p>
          <a:p>
            <a:pPr marL="46037" indent="0">
              <a:buNone/>
            </a:pPr>
            <a:endParaRPr lang="cs-CZ" sz="2200" i="1" dirty="0"/>
          </a:p>
        </p:txBody>
      </p:sp>
    </p:spTree>
    <p:extLst>
      <p:ext uri="{BB962C8B-B14F-4D97-AF65-F5344CB8AC3E}">
        <p14:creationId xmlns:p14="http://schemas.microsoft.com/office/powerpoint/2010/main" xmlns="" val="2366479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510</TotalTime>
  <Words>662</Words>
  <Application>Microsoft Office PowerPoint</Application>
  <PresentationFormat>Předvádění na obrazovce (4:3)</PresentationFormat>
  <Paragraphs>155</Paragraphs>
  <Slides>32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1_Motiv systému Office</vt:lpstr>
      <vt:lpstr>Spring</vt:lpstr>
      <vt:lpstr>Název školy: ZŠ Klášterec nad Ohří, Krátká 676 Autor: Mgr. Veronika Kubincová Název materiálu: VY_32_INOVACE_18_26_AZ kvíz-Co si pamatuji z OZ Číslo projektu: CZ.1.07/1.4.00/21.1115  </vt:lpstr>
      <vt:lpstr>AZ kvíz  Co si pamatuji z OZ?</vt:lpstr>
      <vt:lpstr>Snímek 3</vt:lpstr>
      <vt:lpstr>1. Co znamenají zkratky EU a OSN?</vt:lpstr>
      <vt:lpstr>2. Moc ve státě dělíme na?</vt:lpstr>
      <vt:lpstr>3. Vznik samostatné Československé republiky si připomínáme?</vt:lpstr>
      <vt:lpstr>4. Z čeho se skládá parlament?</vt:lpstr>
      <vt:lpstr>5. Jaké druhy sňatků (mezi mužem a ženou)  jsou v ČR uznávané?</vt:lpstr>
      <vt:lpstr>6. Vysvětli pojem REGISTROVANÉ PARTNERSTVÍ, je v ČR legální?</vt:lpstr>
      <vt:lpstr>7. Co je to recyklace?</vt:lpstr>
      <vt:lpstr>8. Kdy vznikla samostatná Česká republika a kdo byl jejím prvním prezidentem?</vt:lpstr>
      <vt:lpstr>9. Kdy začíná jaro, léto, podzim, zima?</vt:lpstr>
      <vt:lpstr>10. Vyjmenuj státní symboly ČR?</vt:lpstr>
      <vt:lpstr>11. Úkolem Parlamentu České republiky je?</vt:lpstr>
      <vt:lpstr>12. Nedůvěra ke všemu cizímu, nesnášenlivost k cizincům se cizím slovem nazývá?</vt:lpstr>
      <vt:lpstr>13. Listina zaručující lidská práva v České republice se nazývá?</vt:lpstr>
      <vt:lpstr>14. Ombudsman je označení pro?</vt:lpstr>
      <vt:lpstr>15. Který český vědec obdržel Nobelovu cenu?</vt:lpstr>
      <vt:lpstr>16. Jako masmédia jsou označovány?</vt:lpstr>
      <vt:lpstr>17. Listina zaručující lidská práva ve světě se nazývá?</vt:lpstr>
      <vt:lpstr>18. Vyjmenuj národní parky v ČR?</vt:lpstr>
      <vt:lpstr>19. Jak dělíme majetek, podle druhu majetku?</vt:lpstr>
      <vt:lpstr>20. Vyjmenuj 5 krajů v ČR a jejich krajská města?</vt:lpstr>
      <vt:lpstr>21. Z čeho se skládá Ústava ČR a kdy vyšla v platnost?</vt:lpstr>
      <vt:lpstr>22. Kdy je člověk:  -způsobilý k právům a povinnostem: -způsobilý k právním úkonům: </vt:lpstr>
      <vt:lpstr>23. Vyjmenuj čtyři temperamentové typy?</vt:lpstr>
      <vt:lpstr>24. Napiš 5 odvětví práva</vt:lpstr>
      <vt:lpstr>25. Napiš druhy republiky</vt:lpstr>
      <vt:lpstr>26. Kdo řeší přestupky a kdo trestné činy?</vt:lpstr>
      <vt:lpstr>27. Co znamená zkratka ČNB? Vysvětli, jak funguje?</vt:lpstr>
      <vt:lpstr>28. Jediným českým spisovatelem, který získal Nobelovu cenu za literaturu je?</vt:lpstr>
      <vt:lpstr>Snímek 32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</dc:title>
  <dc:creator>Kabinet</dc:creator>
  <cp:lastModifiedBy>Your User Name</cp:lastModifiedBy>
  <cp:revision>40</cp:revision>
  <dcterms:created xsi:type="dcterms:W3CDTF">2011-11-18T20:37:10Z</dcterms:created>
  <dcterms:modified xsi:type="dcterms:W3CDTF">2012-07-20T14:00:16Z</dcterms:modified>
</cp:coreProperties>
</file>