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6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AB1993F1-CDC3-49A4-AC96-22E174EF92E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1DFEE91-0438-4CA7-BEEE-118CB60B7886}" type="parTrans" cxnId="{1D7D40D7-D8EA-4209-B0C0-BB5C5B8E9666}">
      <dgm:prSet/>
      <dgm:spPr/>
      <dgm:t>
        <a:bodyPr/>
        <a:lstStyle/>
        <a:p>
          <a:endParaRPr lang="cs-CZ"/>
        </a:p>
      </dgm:t>
    </dgm:pt>
    <dgm:pt modelId="{58B74077-E5B7-4745-8DAC-D9F02639A804}" type="sibTrans" cxnId="{1D7D40D7-D8EA-4209-B0C0-BB5C5B8E9666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Naše tělo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18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7039EE0-9AB5-4E1B-BF53-71CC56F045E2}" type="pres">
      <dgm:prSet presAssocID="{AB1993F1-CDC3-49A4-AC96-22E174EF92EC}" presName="vertSpace3" presStyleLbl="node1" presStyleIdx="1" presStyleCnt="7"/>
      <dgm:spPr/>
    </dgm:pt>
    <dgm:pt modelId="{A8533547-8283-44EE-A832-B566C7D0938C}" type="pres">
      <dgm:prSet presAssocID="{AB1993F1-CDC3-49A4-AC96-22E174EF92EC}" presName="circle3" presStyleLbl="node1" presStyleIdx="2" presStyleCnt="7"/>
      <dgm:spPr/>
    </dgm:pt>
    <dgm:pt modelId="{AAB170D7-8F61-4E74-BD04-CF45FD77308D}" type="pres">
      <dgm:prSet presAssocID="{AB1993F1-CDC3-49A4-AC96-22E174EF92EC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7FA9F-386C-4B86-8AFB-AEE117472AEB}" type="pres">
      <dgm:prSet presAssocID="{AB1993F1-CDC3-49A4-AC96-22E174EF92E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D9EE0F-673E-4FF8-BA95-00329003CC63}" type="presOf" srcId="{A518313A-823A-41F9-9153-52E9501122D5}" destId="{A3A54483-A99C-4DCB-B543-B642F4CF8D39}" srcOrd="0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3243A6DD-9410-4CE6-96EE-FC2903E8EA3C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A402F65E-3A5D-4117-A65F-1C34526FBA23}" type="presOf" srcId="{76DC6A11-8AC8-4DB7-A29E-42D5B50B4D1D}" destId="{E1FA41E1-991D-4A2A-A03A-12188821055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00081B83-8A06-4A2A-A469-869BA090279D}" type="presOf" srcId="{E2436206-2898-4DB5-8D8A-B9F47B4645B4}" destId="{19990610-05FE-41EC-8404-0184EEE06084}" srcOrd="1" destOrd="0" presId="urn:microsoft.com/office/officeart/2005/8/layout/target3"/>
    <dgm:cxn modelId="{C351D6E8-C07B-4F09-A302-74A1ED3DA0B1}" type="presOf" srcId="{D1D4F407-5343-4D3F-B5B9-D407B03CAEB4}" destId="{AED2198E-93D5-4001-81B4-73124B309672}" srcOrd="1" destOrd="0" presId="urn:microsoft.com/office/officeart/2005/8/layout/target3"/>
    <dgm:cxn modelId="{552B8A7E-5E36-4058-B0E6-19B64F85E1A5}" type="presOf" srcId="{72B33D66-C59B-4357-86FB-5666B5717235}" destId="{5F6B3ADF-CAFD-426F-A916-28B789A40C77}" srcOrd="0" destOrd="0" presId="urn:microsoft.com/office/officeart/2005/8/layout/target3"/>
    <dgm:cxn modelId="{F6FE622C-BDE1-4782-893E-9679D8CA816B}" type="presOf" srcId="{D1B46980-6531-4606-95E6-44980827E919}" destId="{5F715220-1FEB-4446-97CB-8A49E5631ABD}" srcOrd="1" destOrd="0" presId="urn:microsoft.com/office/officeart/2005/8/layout/target3"/>
    <dgm:cxn modelId="{567C99B3-36D1-4310-8C0C-A30917A2407B}" type="presOf" srcId="{72B33D66-C59B-4357-86FB-5666B5717235}" destId="{7C4AD32E-8671-4890-82C2-2165103BFA9B}" srcOrd="1" destOrd="0" presId="urn:microsoft.com/office/officeart/2005/8/layout/target3"/>
    <dgm:cxn modelId="{1D7D40D7-D8EA-4209-B0C0-BB5C5B8E9666}" srcId="{757F3AB3-0718-4624-B441-E567A8F0AB56}" destId="{AB1993F1-CDC3-49A4-AC96-22E174EF92EC}" srcOrd="2" destOrd="0" parTransId="{51DFEE91-0438-4CA7-BEEE-118CB60B7886}" sibTransId="{58B74077-E5B7-4745-8DAC-D9F02639A804}"/>
    <dgm:cxn modelId="{F2501665-EE77-420A-9B2D-FFE0E9192E96}" type="presOf" srcId="{E2436206-2898-4DB5-8D8A-B9F47B4645B4}" destId="{8BE57540-5DE5-4578-9B32-7A7668305C63}" srcOrd="0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FFE9321F-7016-4014-B404-4E51ED1CE3ED}" type="presOf" srcId="{76DC6A11-8AC8-4DB7-A29E-42D5B50B4D1D}" destId="{0FFD6A90-B6CB-4D96-B983-822E62E3179E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DBC0792E-0A96-410A-BB7D-0C38FDC086A8}" type="presOf" srcId="{AB1993F1-CDC3-49A4-AC96-22E174EF92EC}" destId="{8687FA9F-386C-4B86-8AFB-AEE117472AEB}" srcOrd="1" destOrd="0" presId="urn:microsoft.com/office/officeart/2005/8/layout/target3"/>
    <dgm:cxn modelId="{FD3351DA-01BD-4489-9088-1DCBB6DCA0B8}" type="presOf" srcId="{AB1993F1-CDC3-49A4-AC96-22E174EF92EC}" destId="{AAB170D7-8F61-4E74-BD04-CF45FD77308D}" srcOrd="0" destOrd="0" presId="urn:microsoft.com/office/officeart/2005/8/layout/target3"/>
    <dgm:cxn modelId="{32863328-FEF4-4063-B1EC-F1CB25E91560}" type="presOf" srcId="{757F3AB3-0718-4624-B441-E567A8F0AB56}" destId="{333A1088-737F-45CB-B68E-254E46348037}" srcOrd="0" destOrd="0" presId="urn:microsoft.com/office/officeart/2005/8/layout/target3"/>
    <dgm:cxn modelId="{896EB300-6649-44D2-90C0-3BC6CBADC04A}" type="presOf" srcId="{D1B46980-6531-4606-95E6-44980827E919}" destId="{1718285D-8093-4B3A-A8E4-BCF6739531B2}" srcOrd="0" destOrd="0" presId="urn:microsoft.com/office/officeart/2005/8/layout/target3"/>
    <dgm:cxn modelId="{F694104D-53F8-4629-A86E-B55D2A0B5396}" type="presOf" srcId="{A518313A-823A-41F9-9153-52E9501122D5}" destId="{66828AE2-C0E4-4CBC-ACAD-BE900A540528}" srcOrd="1" destOrd="0" presId="urn:microsoft.com/office/officeart/2005/8/layout/target3"/>
    <dgm:cxn modelId="{35579E6A-F63A-4D67-A1BB-F586C57A59F3}" type="presParOf" srcId="{333A1088-737F-45CB-B68E-254E46348037}" destId="{F5ABB229-8D3B-4694-996A-96F23CF14429}" srcOrd="0" destOrd="0" presId="urn:microsoft.com/office/officeart/2005/8/layout/target3"/>
    <dgm:cxn modelId="{2A9391BA-9208-405B-B4F0-378353C22B61}" type="presParOf" srcId="{333A1088-737F-45CB-B68E-254E46348037}" destId="{F41139FD-01EE-4571-8B17-4FB00FC51163}" srcOrd="1" destOrd="0" presId="urn:microsoft.com/office/officeart/2005/8/layout/target3"/>
    <dgm:cxn modelId="{79709F79-73C9-4DA0-81DF-EEF4FC315467}" type="presParOf" srcId="{333A1088-737F-45CB-B68E-254E46348037}" destId="{D005CE8C-CC26-4C3E-AC11-E15060ECD759}" srcOrd="2" destOrd="0" presId="urn:microsoft.com/office/officeart/2005/8/layout/target3"/>
    <dgm:cxn modelId="{E03D3C3C-6E71-4CB1-BDBD-D5976B89A127}" type="presParOf" srcId="{333A1088-737F-45CB-B68E-254E46348037}" destId="{8C3A2C53-BD20-40ED-8DB5-24B1422B186E}" srcOrd="3" destOrd="0" presId="urn:microsoft.com/office/officeart/2005/8/layout/target3"/>
    <dgm:cxn modelId="{AC2EC0F8-22B6-48D9-A87D-871472443A15}" type="presParOf" srcId="{333A1088-737F-45CB-B68E-254E46348037}" destId="{E46E6E87-3218-4932-9C0B-76682E2EA19F}" srcOrd="4" destOrd="0" presId="urn:microsoft.com/office/officeart/2005/8/layout/target3"/>
    <dgm:cxn modelId="{D56BA549-8109-40FB-A165-201D3B47DF0C}" type="presParOf" srcId="{333A1088-737F-45CB-B68E-254E46348037}" destId="{5F6B3ADF-CAFD-426F-A916-28B789A40C77}" srcOrd="5" destOrd="0" presId="urn:microsoft.com/office/officeart/2005/8/layout/target3"/>
    <dgm:cxn modelId="{4FB2DA64-35C9-4043-8A9C-63E2E8223F43}" type="presParOf" srcId="{333A1088-737F-45CB-B68E-254E46348037}" destId="{77039EE0-9AB5-4E1B-BF53-71CC56F045E2}" srcOrd="6" destOrd="0" presId="urn:microsoft.com/office/officeart/2005/8/layout/target3"/>
    <dgm:cxn modelId="{4752BED8-3533-4173-97B9-FF673BBC36C7}" type="presParOf" srcId="{333A1088-737F-45CB-B68E-254E46348037}" destId="{A8533547-8283-44EE-A832-B566C7D0938C}" srcOrd="7" destOrd="0" presId="urn:microsoft.com/office/officeart/2005/8/layout/target3"/>
    <dgm:cxn modelId="{D6F6E9F4-EB0F-43C8-A9A1-D48551D2686E}" type="presParOf" srcId="{333A1088-737F-45CB-B68E-254E46348037}" destId="{AAB170D7-8F61-4E74-BD04-CF45FD77308D}" srcOrd="8" destOrd="0" presId="urn:microsoft.com/office/officeart/2005/8/layout/target3"/>
    <dgm:cxn modelId="{46D2019E-3DCC-4963-99A6-3671BD2D61C8}" type="presParOf" srcId="{333A1088-737F-45CB-B68E-254E46348037}" destId="{350C823F-B06A-4F1C-8FE4-9AEFA3FD3586}" srcOrd="9" destOrd="0" presId="urn:microsoft.com/office/officeart/2005/8/layout/target3"/>
    <dgm:cxn modelId="{F6DC89B2-19C8-4407-BDCA-406C847149FE}" type="presParOf" srcId="{333A1088-737F-45CB-B68E-254E46348037}" destId="{7597B9C5-F88C-458C-88DB-07AE1B1D3B12}" srcOrd="10" destOrd="0" presId="urn:microsoft.com/office/officeart/2005/8/layout/target3"/>
    <dgm:cxn modelId="{453CC8A1-3951-439C-8718-0E2657069BA5}" type="presParOf" srcId="{333A1088-737F-45CB-B68E-254E46348037}" destId="{E1FA41E1-991D-4A2A-A03A-12188821055B}" srcOrd="11" destOrd="0" presId="urn:microsoft.com/office/officeart/2005/8/layout/target3"/>
    <dgm:cxn modelId="{D2272BA0-4683-429F-A71A-31E242436D80}" type="presParOf" srcId="{333A1088-737F-45CB-B68E-254E46348037}" destId="{E9F66E8D-4F34-476B-B283-C833EAAC8CA6}" srcOrd="12" destOrd="0" presId="urn:microsoft.com/office/officeart/2005/8/layout/target3"/>
    <dgm:cxn modelId="{F54AA9C7-F23B-4132-A7DB-330450FA962D}" type="presParOf" srcId="{333A1088-737F-45CB-B68E-254E46348037}" destId="{A66EACA9-A844-43AB-914C-A917ED03A791}" srcOrd="13" destOrd="0" presId="urn:microsoft.com/office/officeart/2005/8/layout/target3"/>
    <dgm:cxn modelId="{F2AEB1EE-6331-4AF5-9339-3A417E24434A}" type="presParOf" srcId="{333A1088-737F-45CB-B68E-254E46348037}" destId="{8BE57540-5DE5-4578-9B32-7A7668305C63}" srcOrd="14" destOrd="0" presId="urn:microsoft.com/office/officeart/2005/8/layout/target3"/>
    <dgm:cxn modelId="{45C71A45-B2EB-4F5C-BF49-4763C0C3FEF2}" type="presParOf" srcId="{333A1088-737F-45CB-B68E-254E46348037}" destId="{AB734012-789B-43B9-911D-742CCC144D58}" srcOrd="15" destOrd="0" presId="urn:microsoft.com/office/officeart/2005/8/layout/target3"/>
    <dgm:cxn modelId="{C6B52B96-F051-4F28-B202-E2653FE3765C}" type="presParOf" srcId="{333A1088-737F-45CB-B68E-254E46348037}" destId="{6EA9C993-81EE-475B-9834-17ADCF9A6CDF}" srcOrd="16" destOrd="0" presId="urn:microsoft.com/office/officeart/2005/8/layout/target3"/>
    <dgm:cxn modelId="{ECB89DA0-9239-4018-A809-E5489B6D9660}" type="presParOf" srcId="{333A1088-737F-45CB-B68E-254E46348037}" destId="{A3A54483-A99C-4DCB-B543-B642F4CF8D39}" srcOrd="17" destOrd="0" presId="urn:microsoft.com/office/officeart/2005/8/layout/target3"/>
    <dgm:cxn modelId="{F3061FC2-5D4E-4D32-8341-9CF2DCE99EF7}" type="presParOf" srcId="{333A1088-737F-45CB-B68E-254E46348037}" destId="{C1EAB19C-9A6E-453B-BCC2-6BDB314314DB}" srcOrd="18" destOrd="0" presId="urn:microsoft.com/office/officeart/2005/8/layout/target3"/>
    <dgm:cxn modelId="{40C0D35A-2D87-47A1-8C41-16CA934780A1}" type="presParOf" srcId="{333A1088-737F-45CB-B68E-254E46348037}" destId="{37FC71D3-B945-4AB4-A8CB-650B1A9EE00B}" srcOrd="19" destOrd="0" presId="urn:microsoft.com/office/officeart/2005/8/layout/target3"/>
    <dgm:cxn modelId="{242C9774-0172-40E2-B017-8F4F0E824EB6}" type="presParOf" srcId="{333A1088-737F-45CB-B68E-254E46348037}" destId="{1718285D-8093-4B3A-A8E4-BCF6739531B2}" srcOrd="20" destOrd="0" presId="urn:microsoft.com/office/officeart/2005/8/layout/target3"/>
    <dgm:cxn modelId="{F6E746C4-0B3D-4355-AB35-6D701AD88BEC}" type="presParOf" srcId="{333A1088-737F-45CB-B68E-254E46348037}" destId="{AED2198E-93D5-4001-81B4-73124B309672}" srcOrd="21" destOrd="0" presId="urn:microsoft.com/office/officeart/2005/8/layout/target3"/>
    <dgm:cxn modelId="{1E65FF2C-5756-4C41-913E-217A3AE869B2}" type="presParOf" srcId="{333A1088-737F-45CB-B68E-254E46348037}" destId="{7C4AD32E-8671-4890-82C2-2165103BFA9B}" srcOrd="22" destOrd="0" presId="urn:microsoft.com/office/officeart/2005/8/layout/target3"/>
    <dgm:cxn modelId="{878F6086-8AF5-4A53-90F9-966AC2224D3E}" type="presParOf" srcId="{333A1088-737F-45CB-B68E-254E46348037}" destId="{8687FA9F-386C-4B86-8AFB-AEE117472AEB}" srcOrd="23" destOrd="0" presId="urn:microsoft.com/office/officeart/2005/8/layout/target3"/>
    <dgm:cxn modelId="{B9DE8BF8-228E-40B3-B7E7-4878EAEE6FE6}" type="presParOf" srcId="{333A1088-737F-45CB-B68E-254E46348037}" destId="{0FFD6A90-B6CB-4D96-B983-822E62E3179E}" srcOrd="24" destOrd="0" presId="urn:microsoft.com/office/officeart/2005/8/layout/target3"/>
    <dgm:cxn modelId="{88C2679F-9828-46A3-8A51-711C691F44FC}" type="presParOf" srcId="{333A1088-737F-45CB-B68E-254E46348037}" destId="{19990610-05FE-41EC-8404-0184EEE06084}" srcOrd="25" destOrd="0" presId="urn:microsoft.com/office/officeart/2005/8/layout/target3"/>
    <dgm:cxn modelId="{7194F853-556C-4F6F-9659-D202994D7E1B}" type="presParOf" srcId="{333A1088-737F-45CB-B68E-254E46348037}" destId="{66828AE2-C0E4-4CBC-ACAD-BE900A540528}" srcOrd="26" destOrd="0" presId="urn:microsoft.com/office/officeart/2005/8/layout/target3"/>
    <dgm:cxn modelId="{30FA5C7A-1C9D-4CE6-95B8-A59E92C4EAD9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A8533547-8283-44EE-A832-B566C7D0938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B170D7-8F61-4E74-BD04-CF45FD77308D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Naše tělo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6EA9C993-81EE-475B-9834-17ADCF9A6CD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18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68291E-649A-4669-9423-0B3F9F2EC75E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B6C3B1-B552-4852-A119-EB43DAD227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748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61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11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801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661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68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37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70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151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80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280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663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20000"/>
                <a:lumOff val="80000"/>
              </a:schemeClr>
            </a:gs>
            <a:gs pos="17999">
              <a:srgbClr val="99CCFF"/>
            </a:gs>
            <a:gs pos="36000">
              <a:schemeClr val="accent4">
                <a:lumMod val="20000"/>
                <a:lumOff val="80000"/>
              </a:schemeClr>
            </a:gs>
            <a:gs pos="61000">
              <a:schemeClr val="accent1">
                <a:lumMod val="20000"/>
                <a:lumOff val="80000"/>
              </a:schemeClr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E2D47-ADEC-4B4E-B62D-B48547ADC9C9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7CE714-68C6-40A9-BF8D-52A8B8BD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448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13" name="chimes.wav"/>
          </p:stSnd>
        </p:sndAc>
      </p:transition>
    </mc:Choice>
    <mc:Fallback xmlns="">
      <p:transition spd="slow">
        <p:randomBar dir="vert"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audio" Target="../media/audio1.wav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audio" Target="../media/audio1.wav"/><Relationship Id="rId5" Type="http://schemas.openxmlformats.org/officeDocument/2006/relationships/image" Target="../media/image7.jpeg"/><Relationship Id="rId10" Type="http://schemas.openxmlformats.org/officeDocument/2006/relationships/image" Target="../media/image12.png"/><Relationship Id="rId4" Type="http://schemas.openxmlformats.org/officeDocument/2006/relationships/image" Target="../media/image6.jpe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4.png"/><Relationship Id="rId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7832159"/>
              </p:ext>
            </p:extLst>
          </p:nvPr>
        </p:nvGraphicFramePr>
        <p:xfrm>
          <a:off x="611560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14908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698477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je určena k využití v hodinách prvouky ve 3.ročníku při výuce kapitoly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Zdraví, Naše tělo.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-V této prezentaci se žáci seznámí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 částmi těla (hlava, krk a trup, horní končetiny a dolní končetiny) a s názvy těchto částí těla.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Žáci se aktivně účastní prezentace,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vyhledávají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potřebné informace v encyklopediích. Na závěr poznatky shrneme v části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Opakování, kde děti doplňují jednotlivé názvy do rámečků..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722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3" name="chimes.wav"/>
          </p:stSnd>
        </p:sndAc>
      </p:transition>
    </mc:Choice>
    <mc:Fallback xmlns="">
      <p:transition spd="slow">
        <p:randomBar dir="vert"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20888"/>
            <a:ext cx="8229600" cy="1143000"/>
          </a:xfrm>
          <a:scene3d>
            <a:camera prst="orthographicFront"/>
            <a:lightRig rig="threePt" dir="t"/>
          </a:scene3d>
          <a:sp3d extrusionH="76200" prstMaterial="dkEdge">
            <a:extrusionClr>
              <a:schemeClr val="tx2">
                <a:lumMod val="50000"/>
              </a:schemeClr>
            </a:extrusionClr>
          </a:sp3d>
        </p:spPr>
        <p:txBody>
          <a:bodyPr>
            <a:no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Times New Roman" pitchFamily="18" charset="0"/>
              </a:rPr>
              <a:t>NAŠE TĚLO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312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Naše tělo</a:t>
            </a:r>
            <a:endParaRPr lang="cs-CZ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lidské tělo je název, který se používá pro lidský organizmus jako celek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části těla: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 hlava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 trup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 končetiny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(horní končetiny,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dolní končetiny)	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F:\P1040769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500" b="90417" l="25250" r="55000">
                        <a14:backgroundMark x1="32250" y1="31833" x2="32250" y2="31833"/>
                        <a14:backgroundMark x1="32875" y1="38250" x2="32875" y2="38250"/>
                        <a14:backgroundMark x1="32875" y1="45583" x2="32875" y2="45583"/>
                        <a14:backgroundMark x1="30750" y1="53667" x2="30750" y2="53667"/>
                        <a14:backgroundMark x1="30750" y1="62583" x2="30750" y2="62583"/>
                        <a14:backgroundMark x1="28000" y1="68250" x2="28000" y2="68250"/>
                        <a14:backgroundMark x1="27063" y1="76333" x2="27063" y2="76333"/>
                        <a14:backgroundMark x1="36188" y1="81583" x2="36188" y2="81583"/>
                        <a14:backgroundMark x1="39813" y1="84417" x2="39813" y2="84417"/>
                        <a14:backgroundMark x1="53188" y1="87250" x2="53188" y2="87250"/>
                        <a14:backgroundMark x1="52250" y1="79917" x2="52250" y2="79917"/>
                        <a14:backgroundMark x1="51938" y1="58083" x2="51938" y2="58083"/>
                        <a14:backgroundMark x1="47688" y1="28583" x2="47688" y2="28583"/>
                        <a14:backgroundMark x1="49813" y1="35417" x2="49813" y2="35417"/>
                        <a14:backgroundMark x1="49250" y1="42333" x2="49250" y2="42333"/>
                        <a14:backgroundMark x1="51938" y1="48000" x2="51938" y2="48000"/>
                        <a14:backgroundMark x1="35563" y1="25333" x2="35563" y2="25333"/>
                        <a14:backgroundMark x1="39500" y1="24500" x2="39500" y2="2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5" y="1484784"/>
            <a:ext cx="7060558" cy="5295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2483768" y="3356992"/>
            <a:ext cx="3384376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339752" y="4005064"/>
            <a:ext cx="38884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635896" y="4581128"/>
            <a:ext cx="20882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491880" y="5229200"/>
            <a:ext cx="2016224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851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338936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zde mozek (řídící centrum) a většina smyslových orgánů</a:t>
            </a:r>
          </a:p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nachází se zde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 oči (zrak)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čelo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nos (čich)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ústa (přijímání potravy, komunikace)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brada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uši (sluch)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F:\P1040295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97" t="12954" r="27222" b="15758"/>
          <a:stretch/>
        </p:blipFill>
        <p:spPr bwMode="auto">
          <a:xfrm>
            <a:off x="4853136" y="2204864"/>
            <a:ext cx="3672408" cy="4326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907704" y="3573016"/>
            <a:ext cx="4536504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27784" y="4005064"/>
            <a:ext cx="3960440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987824" y="4797152"/>
            <a:ext cx="360040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123728" y="5157192"/>
            <a:ext cx="4565612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627784" y="5661248"/>
            <a:ext cx="5688632" cy="64807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7812360" y="4725144"/>
            <a:ext cx="504056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843808" y="3068960"/>
            <a:ext cx="4320480" cy="5040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7164288" y="3573016"/>
            <a:ext cx="0" cy="9001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139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Krk a trup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682752" cy="452596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 těla od hlavy téměř k dolním končetinám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 pro vzpřímenou chůzi tvoří páteř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uvnitř hrudního koše se nachází srdce a plíce, v dutině břišní další orgány</a:t>
            </a:r>
          </a:p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trup tvoří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prsa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břicho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záda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D:\103_PANA\P106035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4896" b="95990" l="0" r="682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66084" y="3722948"/>
            <a:ext cx="5231904" cy="3923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1907704" y="3933056"/>
            <a:ext cx="4680520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195736" y="5085184"/>
            <a:ext cx="46085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5220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Horní končetiny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06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párový orgán (2 končetiny)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slouží k manipulaci s předměty</a:t>
            </a:r>
          </a:p>
          <a:p>
            <a:pPr marL="457200" lvl="1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lvl="1">
              <a:buFont typeface="Wingdings" pitchFamily="2" charset="2"/>
              <a:buChar char="Ø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D:\103_PANA\P106035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1" r="28420" b="5282"/>
          <a:stretch/>
        </p:blipFill>
        <p:spPr bwMode="auto">
          <a:xfrm rot="5400000">
            <a:off x="620609" y="3458471"/>
            <a:ext cx="2227757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103_PANA\P10603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608" y="4394575"/>
            <a:ext cx="1955056" cy="1466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103_PANA\P106037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84" t="20707" b="20230"/>
          <a:stretch/>
        </p:blipFill>
        <p:spPr bwMode="auto">
          <a:xfrm>
            <a:off x="5868144" y="3466401"/>
            <a:ext cx="2796480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0" y="3176684"/>
            <a:ext cx="1457325" cy="195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82817"/>
            <a:ext cx="120173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536540"/>
            <a:ext cx="87153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04118"/>
            <a:ext cx="969963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271" y="2676850"/>
            <a:ext cx="334645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807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1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Dolní končetiny</a:t>
            </a:r>
            <a:endParaRPr lang="cs-CZ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nazývají se nohy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umožňují člověku pohyb po zemi</a:t>
            </a:r>
          </a:p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noha se skládá ze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stehna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kolene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lýtka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kotníku</a:t>
            </a:r>
          </a:p>
        </p:txBody>
      </p:sp>
      <p:pic>
        <p:nvPicPr>
          <p:cNvPr id="3074" name="Picture 2" descr="D:\103_PANA\P106035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12" b="89612" l="12326" r="93256">
                        <a14:foregroundMark x1="18605" y1="58760" x2="18605" y2="58760"/>
                        <a14:foregroundMark x1="16628" y1="62946" x2="16628" y2="62946"/>
                        <a14:foregroundMark x1="12326" y1="66977" x2="12326" y2="66977"/>
                        <a14:foregroundMark x1="15116" y1="43256" x2="15116" y2="43256"/>
                        <a14:foregroundMark x1="13140" y1="44806" x2="13140" y2="44806"/>
                        <a14:backgroundMark x1="84419" y1="55659" x2="84419" y2="55659"/>
                        <a14:backgroundMark x1="77907" y1="56124" x2="77907" y2="56124"/>
                        <a14:backgroundMark x1="68605" y1="57674" x2="68605" y2="57674"/>
                        <a14:backgroundMark x1="63953" y1="57209" x2="63953" y2="57209"/>
                        <a14:backgroundMark x1="73605" y1="58295" x2="73605" y2="58295"/>
                        <a14:backgroundMark x1="59651" y1="57209" x2="59651" y2="57209"/>
                        <a14:backgroundMark x1="70930" y1="54109" x2="70930" y2="54109"/>
                        <a14:backgroundMark x1="71628" y1="54109" x2="71628" y2="54109"/>
                        <a14:backgroundMark x1="68140" y1="58295" x2="68140" y2="58295"/>
                        <a14:backgroundMark x1="80581" y1="58295" x2="80581" y2="58295"/>
                        <a14:backgroundMark x1="84070" y1="60775" x2="84070" y2="60775"/>
                        <a14:backgroundMark x1="42558" y1="58295" x2="42558" y2="58295"/>
                        <a14:backgroundMark x1="20465" y1="35504" x2="20465" y2="35504"/>
                        <a14:backgroundMark x1="8140" y1="58295" x2="8140" y2="58295"/>
                        <a14:backgroundMark x1="8488" y1="52093" x2="8488" y2="52093"/>
                        <a14:backgroundMark x1="8488" y1="67597" x2="8488" y2="67597"/>
                        <a14:backgroundMark x1="9651" y1="62326" x2="9651" y2="62326"/>
                        <a14:backgroundMark x1="8488" y1="72713" x2="8488" y2="72713"/>
                        <a14:backgroundMark x1="8140" y1="77364" x2="8140" y2="77364"/>
                        <a14:backgroundMark x1="7326" y1="47442" x2="7326" y2="47442"/>
                        <a14:backgroundMark x1="8488" y1="42791" x2="8488" y2="427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726793" y="3041958"/>
            <a:ext cx="3816425" cy="286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17032"/>
            <a:ext cx="1390650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3" name="Přímá spojnice se šipkou 22"/>
          <p:cNvCxnSpPr/>
          <p:nvPr/>
        </p:nvCxnSpPr>
        <p:spPr>
          <a:xfrm>
            <a:off x="1907704" y="3284984"/>
            <a:ext cx="1872208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907704" y="3933056"/>
            <a:ext cx="1944216" cy="3406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691680" y="4509120"/>
            <a:ext cx="2160240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1979712" y="5085184"/>
            <a:ext cx="2016224" cy="3862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5076056" y="5805264"/>
            <a:ext cx="990109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4860032" y="4689140"/>
            <a:ext cx="1206134" cy="972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4860032" y="4103381"/>
            <a:ext cx="1206133" cy="13680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>
            <a:off x="5004048" y="5175194"/>
            <a:ext cx="1062117" cy="486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991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Doplň části těla: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D:\103_PANA\P1060359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35" r="43513" b="16633"/>
          <a:stretch/>
        </p:blipFill>
        <p:spPr bwMode="auto">
          <a:xfrm rot="5400000">
            <a:off x="2675724" y="2037524"/>
            <a:ext cx="1624639" cy="128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103_PANA\P106036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43" b="7151"/>
          <a:stretch/>
        </p:blipFill>
        <p:spPr bwMode="auto">
          <a:xfrm>
            <a:off x="5076056" y="1856508"/>
            <a:ext cx="2304256" cy="872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D:\103_PANA\P1060357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90" r="7325" b="15041"/>
          <a:stretch/>
        </p:blipFill>
        <p:spPr bwMode="auto">
          <a:xfrm rot="5400000">
            <a:off x="4323823" y="4673635"/>
            <a:ext cx="2644940" cy="1163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24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Odkazy</a:t>
            </a:r>
            <a:endParaRPr lang="cs-CZ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Archiv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autora</a:t>
            </a:r>
          </a:p>
          <a:p>
            <a:r>
              <a:rPr lang="cs-CZ" sz="2400" dirty="0"/>
              <a:t>ŠTIKOVÁ, V. </a:t>
            </a:r>
            <a:r>
              <a:rPr lang="cs-CZ" sz="2400" i="1" dirty="0"/>
              <a:t>Já a můj svět.</a:t>
            </a:r>
            <a:r>
              <a:rPr lang="cs-CZ" sz="2400" dirty="0"/>
              <a:t> Brno : Nová škola, 2008. ISBN 80-7289-097-2. s. </a:t>
            </a:r>
            <a:r>
              <a:rPr lang="cs-CZ" sz="2400" smtClean="0"/>
              <a:t>66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912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285</Words>
  <Application>Microsoft Office PowerPoint</Application>
  <PresentationFormat>Předvádění na obrazovce (4:3)</PresentationFormat>
  <Paragraphs>56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NAŠE TĚLO</vt:lpstr>
      <vt:lpstr>Naše tělo</vt:lpstr>
      <vt:lpstr>Hlava</vt:lpstr>
      <vt:lpstr>Krk a trup</vt:lpstr>
      <vt:lpstr>Horní končetiny</vt:lpstr>
      <vt:lpstr>Dolní končetiny</vt:lpstr>
      <vt:lpstr>Doplň části těla: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26</cp:revision>
  <dcterms:created xsi:type="dcterms:W3CDTF">2012-05-25T17:10:01Z</dcterms:created>
  <dcterms:modified xsi:type="dcterms:W3CDTF">2012-07-17T07:46:02Z</dcterms:modified>
</cp:coreProperties>
</file>