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1" r:id="rId3"/>
    <p:sldId id="259" r:id="rId4"/>
    <p:sldId id="262" r:id="rId5"/>
    <p:sldId id="263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E4FE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Petra Chválová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2B33D66-C59B-4357-86FB-5666B571723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B2B92907-D8E3-4018-B0A1-B22E3E97F92A}" type="parTrans" cxnId="{88EC9A01-63D8-4E31-A900-E652A676BE04}">
      <dgm:prSet/>
      <dgm:spPr/>
      <dgm:t>
        <a:bodyPr/>
        <a:lstStyle/>
        <a:p>
          <a:endParaRPr lang="cs-CZ"/>
        </a:p>
      </dgm:t>
    </dgm:pt>
    <dgm:pt modelId="{803FB3B2-6894-45E1-8693-F8ABD3CF8252}" type="sibTrans" cxnId="{88EC9A01-63D8-4E31-A900-E652A676BE04}">
      <dgm:prSet/>
      <dgm:spPr/>
      <dgm:t>
        <a:bodyPr/>
        <a:lstStyle/>
        <a:p>
          <a:endParaRPr lang="cs-CZ"/>
        </a:p>
      </dgm:t>
    </dgm:pt>
    <dgm:pt modelId="{AB1993F1-CDC3-49A4-AC96-22E174EF92E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Já a můj svět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51DFEE91-0438-4CA7-BEEE-118CB60B7886}" type="parTrans" cxnId="{1D7D40D7-D8EA-4209-B0C0-BB5C5B8E9666}">
      <dgm:prSet/>
      <dgm:spPr/>
      <dgm:t>
        <a:bodyPr/>
        <a:lstStyle/>
        <a:p>
          <a:endParaRPr lang="cs-CZ"/>
        </a:p>
      </dgm:t>
    </dgm:pt>
    <dgm:pt modelId="{58B74077-E5B7-4745-8DAC-D9F02639A804}" type="sibTrans" cxnId="{1D7D40D7-D8EA-4209-B0C0-BB5C5B8E9666}">
      <dgm:prSet/>
      <dgm:spPr/>
      <dgm:t>
        <a:bodyPr/>
        <a:lstStyle/>
        <a:p>
          <a:endParaRPr lang="cs-CZ"/>
        </a:p>
      </dgm:t>
    </dgm:pt>
    <dgm:pt modelId="{76DC6A11-8AC8-4DB7-A29E-42D5B50B4D1D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3.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7BCC5488-1876-47D1-8547-6ABA719EFB58}" type="parTrans" cxnId="{9207FBB4-2ABC-46DC-A9D6-CBE74910F0FC}">
      <dgm:prSet/>
      <dgm:spPr/>
      <dgm:t>
        <a:bodyPr/>
        <a:lstStyle/>
        <a:p>
          <a:endParaRPr lang="cs-CZ"/>
        </a:p>
      </dgm:t>
    </dgm:pt>
    <dgm:pt modelId="{D534F222-D739-4377-AA7C-C2912D08E349}" type="sibTrans" cxnId="{9207FBB4-2ABC-46DC-A9D6-CBE74910F0FC}">
      <dgm:prSet/>
      <dgm:spPr/>
      <dgm:t>
        <a:bodyPr/>
        <a:lstStyle/>
        <a:p>
          <a:endParaRPr lang="cs-CZ"/>
        </a:p>
      </dgm:t>
    </dgm:pt>
    <dgm:pt modelId="{E2436206-2898-4DB5-8D8A-B9F47B4645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Potrava živočichů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DB90D3F-3558-4A22-847B-E5973282D18B}" type="parTrans" cxnId="{4C43A80D-5D7B-42F4-9A96-7206696F6A9E}">
      <dgm:prSet/>
      <dgm:spPr/>
      <dgm:t>
        <a:bodyPr/>
        <a:lstStyle/>
        <a:p>
          <a:endParaRPr lang="cs-CZ"/>
        </a:p>
      </dgm:t>
    </dgm:pt>
    <dgm:pt modelId="{426CD77F-CED5-4C8E-B8BE-AAD479329B1A}" type="sibTrans" cxnId="{4C43A80D-5D7B-42F4-9A96-7206696F6A9E}">
      <dgm:prSet/>
      <dgm:spPr/>
      <dgm:t>
        <a:bodyPr/>
        <a:lstStyle/>
        <a:p>
          <a:endParaRPr lang="cs-CZ"/>
        </a:p>
      </dgm:t>
    </dgm:pt>
    <dgm:pt modelId="{A518313A-823A-41F9-9153-52E9501122D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15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D768D302-4B43-4A50-A1D8-A51A4D331694}" type="parTrans" cxnId="{190F4D58-EF89-4215-A17E-336C77D2990A}">
      <dgm:prSet/>
      <dgm:spPr/>
      <dgm:t>
        <a:bodyPr/>
        <a:lstStyle/>
        <a:p>
          <a:endParaRPr lang="cs-CZ"/>
        </a:p>
      </dgm:t>
    </dgm:pt>
    <dgm:pt modelId="{79BD8B43-74A8-4808-B857-FBF069928231}" type="sibTrans" cxnId="{190F4D58-EF89-4215-A17E-336C77D2990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8C3A2C53-BD20-40ED-8DB5-24B1422B186E}" type="pres">
      <dgm:prSet presAssocID="{72B33D66-C59B-4357-86FB-5666B5717235}" presName="vertSpace2" presStyleLbl="node1" presStyleIdx="0" presStyleCnt="7"/>
      <dgm:spPr/>
    </dgm:pt>
    <dgm:pt modelId="{E46E6E87-3218-4932-9C0B-76682E2EA19F}" type="pres">
      <dgm:prSet presAssocID="{72B33D66-C59B-4357-86FB-5666B5717235}" presName="circle2" presStyleLbl="node1" presStyleIdx="1" presStyleCnt="7"/>
      <dgm:spPr/>
    </dgm:pt>
    <dgm:pt modelId="{5F6B3ADF-CAFD-426F-A916-28B789A40C77}" type="pres">
      <dgm:prSet presAssocID="{72B33D66-C59B-4357-86FB-5666B5717235}" presName="rect2" presStyleLbl="alignAcc1" presStyleIdx="1" presStyleCnt="7"/>
      <dgm:spPr/>
      <dgm:t>
        <a:bodyPr/>
        <a:lstStyle/>
        <a:p>
          <a:endParaRPr lang="cs-CZ"/>
        </a:p>
      </dgm:t>
    </dgm:pt>
    <dgm:pt modelId="{77039EE0-9AB5-4E1B-BF53-71CC56F045E2}" type="pres">
      <dgm:prSet presAssocID="{AB1993F1-CDC3-49A4-AC96-22E174EF92EC}" presName="vertSpace3" presStyleLbl="node1" presStyleIdx="1" presStyleCnt="7"/>
      <dgm:spPr/>
    </dgm:pt>
    <dgm:pt modelId="{A8533547-8283-44EE-A832-B566C7D0938C}" type="pres">
      <dgm:prSet presAssocID="{AB1993F1-CDC3-49A4-AC96-22E174EF92EC}" presName="circle3" presStyleLbl="node1" presStyleIdx="2" presStyleCnt="7"/>
      <dgm:spPr/>
    </dgm:pt>
    <dgm:pt modelId="{AAB170D7-8F61-4E74-BD04-CF45FD77308D}" type="pres">
      <dgm:prSet presAssocID="{AB1993F1-CDC3-49A4-AC96-22E174EF92EC}" presName="rect3" presStyleLbl="alignAcc1" presStyleIdx="2" presStyleCnt="7"/>
      <dgm:spPr/>
      <dgm:t>
        <a:bodyPr/>
        <a:lstStyle/>
        <a:p>
          <a:endParaRPr lang="cs-CZ"/>
        </a:p>
      </dgm:t>
    </dgm:pt>
    <dgm:pt modelId="{350C823F-B06A-4F1C-8FE4-9AEFA3FD3586}" type="pres">
      <dgm:prSet presAssocID="{76DC6A11-8AC8-4DB7-A29E-42D5B50B4D1D}" presName="vertSpace4" presStyleLbl="node1" presStyleIdx="2" presStyleCnt="7"/>
      <dgm:spPr/>
    </dgm:pt>
    <dgm:pt modelId="{7597B9C5-F88C-458C-88DB-07AE1B1D3B12}" type="pres">
      <dgm:prSet presAssocID="{76DC6A11-8AC8-4DB7-A29E-42D5B50B4D1D}" presName="circle4" presStyleLbl="node1" presStyleIdx="3" presStyleCnt="7"/>
      <dgm:spPr/>
    </dgm:pt>
    <dgm:pt modelId="{E1FA41E1-991D-4A2A-A03A-12188821055B}" type="pres">
      <dgm:prSet presAssocID="{76DC6A11-8AC8-4DB7-A29E-42D5B50B4D1D}" presName="rect4" presStyleLbl="alignAcc1" presStyleIdx="3" presStyleCnt="7"/>
      <dgm:spPr/>
      <dgm:t>
        <a:bodyPr/>
        <a:lstStyle/>
        <a:p>
          <a:endParaRPr lang="cs-CZ"/>
        </a:p>
      </dgm:t>
    </dgm:pt>
    <dgm:pt modelId="{E9F66E8D-4F34-476B-B283-C833EAAC8CA6}" type="pres">
      <dgm:prSet presAssocID="{E2436206-2898-4DB5-8D8A-B9F47B4645B4}" presName="vertSpace5" presStyleLbl="node1" presStyleIdx="3" presStyleCnt="7"/>
      <dgm:spPr/>
    </dgm:pt>
    <dgm:pt modelId="{A66EACA9-A844-43AB-914C-A917ED03A791}" type="pres">
      <dgm:prSet presAssocID="{E2436206-2898-4DB5-8D8A-B9F47B4645B4}" presName="circle5" presStyleLbl="node1" presStyleIdx="4" presStyleCnt="7"/>
      <dgm:spPr/>
    </dgm:pt>
    <dgm:pt modelId="{8BE57540-5DE5-4578-9B32-7A7668305C63}" type="pres">
      <dgm:prSet presAssocID="{E2436206-2898-4DB5-8D8A-B9F47B4645B4}" presName="rect5" presStyleLbl="alignAcc1" presStyleIdx="4" presStyleCnt="7"/>
      <dgm:spPr/>
      <dgm:t>
        <a:bodyPr/>
        <a:lstStyle/>
        <a:p>
          <a:endParaRPr lang="cs-CZ"/>
        </a:p>
      </dgm:t>
    </dgm:pt>
    <dgm:pt modelId="{AB734012-789B-43B9-911D-742CCC144D58}" type="pres">
      <dgm:prSet presAssocID="{A518313A-823A-41F9-9153-52E9501122D5}" presName="vertSpace6" presStyleLbl="node1" presStyleIdx="4" presStyleCnt="7"/>
      <dgm:spPr/>
    </dgm:pt>
    <dgm:pt modelId="{6EA9C993-81EE-475B-9834-17ADCF9A6CDF}" type="pres">
      <dgm:prSet presAssocID="{A518313A-823A-41F9-9153-52E9501122D5}" presName="circle6" presStyleLbl="node1" presStyleIdx="5" presStyleCnt="7"/>
      <dgm:spPr/>
    </dgm:pt>
    <dgm:pt modelId="{A3A54483-A99C-4DCB-B543-B642F4CF8D39}" type="pres">
      <dgm:prSet presAssocID="{A518313A-823A-41F9-9153-52E9501122D5}" presName="rect6" presStyleLbl="alignAcc1" presStyleIdx="5" presStyleCnt="7"/>
      <dgm:spPr/>
      <dgm:t>
        <a:bodyPr/>
        <a:lstStyle/>
        <a:p>
          <a:endParaRPr lang="cs-CZ"/>
        </a:p>
      </dgm:t>
    </dgm:pt>
    <dgm:pt modelId="{C1EAB19C-9A6E-453B-BCC2-6BDB314314DB}" type="pres">
      <dgm:prSet presAssocID="{D1B46980-6531-4606-95E6-44980827E919}" presName="vertSpace7" presStyleLbl="node1" presStyleIdx="5" presStyleCnt="7"/>
      <dgm:spPr/>
    </dgm:pt>
    <dgm:pt modelId="{37FC71D3-B945-4AB4-A8CB-650B1A9EE00B}" type="pres">
      <dgm:prSet presAssocID="{D1B46980-6531-4606-95E6-44980827E919}" presName="circle7" presStyleLbl="node1" presStyleIdx="6" presStyleCnt="7"/>
      <dgm:spPr/>
    </dgm:pt>
    <dgm:pt modelId="{1718285D-8093-4B3A-A8E4-BCF6739531B2}" type="pres">
      <dgm:prSet presAssocID="{D1B46980-6531-4606-95E6-44980827E919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4AD32E-8671-4890-82C2-2165103BFA9B}" type="pres">
      <dgm:prSet presAssocID="{72B33D66-C59B-4357-86FB-5666B5717235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87FA9F-386C-4B86-8AFB-AEE117472AEB}" type="pres">
      <dgm:prSet presAssocID="{AB1993F1-CDC3-49A4-AC96-22E174EF92EC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FD6A90-B6CB-4D96-B983-822E62E3179E}" type="pres">
      <dgm:prSet presAssocID="{76DC6A11-8AC8-4DB7-A29E-42D5B50B4D1D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990610-05FE-41EC-8404-0184EEE06084}" type="pres">
      <dgm:prSet presAssocID="{E2436206-2898-4DB5-8D8A-B9F47B4645B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828AE2-C0E4-4CBC-ACAD-BE900A540528}" type="pres">
      <dgm:prSet presAssocID="{A518313A-823A-41F9-9153-52E9501122D5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715220-1FEB-4446-97CB-8A49E5631ABD}" type="pres">
      <dgm:prSet presAssocID="{D1B46980-6531-4606-95E6-44980827E919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71DE414-4E3F-4E87-8A02-1191137CE470}" type="presOf" srcId="{757F3AB3-0718-4624-B441-E567A8F0AB56}" destId="{333A1088-737F-45CB-B68E-254E46348037}" srcOrd="0" destOrd="0" presId="urn:microsoft.com/office/officeart/2005/8/layout/target3"/>
    <dgm:cxn modelId="{59DD10EA-3525-4CC2-9AC5-AD822030E125}" type="presOf" srcId="{AB1993F1-CDC3-49A4-AC96-22E174EF92EC}" destId="{8687FA9F-386C-4B86-8AFB-AEE117472AEB}" srcOrd="1" destOrd="0" presId="urn:microsoft.com/office/officeart/2005/8/layout/target3"/>
    <dgm:cxn modelId="{BBC71C44-052E-46B8-AAC3-B2CD70C331EF}" type="presOf" srcId="{E2436206-2898-4DB5-8D8A-B9F47B4645B4}" destId="{8BE57540-5DE5-4578-9B32-7A7668305C63}" srcOrd="0" destOrd="0" presId="urn:microsoft.com/office/officeart/2005/8/layout/target3"/>
    <dgm:cxn modelId="{9207FBB4-2ABC-46DC-A9D6-CBE74910F0FC}" srcId="{757F3AB3-0718-4624-B441-E567A8F0AB56}" destId="{76DC6A11-8AC8-4DB7-A29E-42D5B50B4D1D}" srcOrd="3" destOrd="0" parTransId="{7BCC5488-1876-47D1-8547-6ABA719EFB58}" sibTransId="{D534F222-D739-4377-AA7C-C2912D08E349}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3D31650C-3B97-4B42-8963-DB5F026C4924}" type="presOf" srcId="{AB1993F1-CDC3-49A4-AC96-22E174EF92EC}" destId="{AAB170D7-8F61-4E74-BD04-CF45FD77308D}" srcOrd="0" destOrd="0" presId="urn:microsoft.com/office/officeart/2005/8/layout/target3"/>
    <dgm:cxn modelId="{E9CC71CC-474A-433A-92B1-DCBBF01C2D10}" type="presOf" srcId="{D1B46980-6531-4606-95E6-44980827E919}" destId="{1718285D-8093-4B3A-A8E4-BCF6739531B2}" srcOrd="0" destOrd="0" presId="urn:microsoft.com/office/officeart/2005/8/layout/target3"/>
    <dgm:cxn modelId="{7802A558-148D-4C8E-BD35-CDB39195A944}" type="presOf" srcId="{A518313A-823A-41F9-9153-52E9501122D5}" destId="{66828AE2-C0E4-4CBC-ACAD-BE900A540528}" srcOrd="1" destOrd="0" presId="urn:microsoft.com/office/officeart/2005/8/layout/target3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88EC9A01-63D8-4E31-A900-E652A676BE04}" srcId="{757F3AB3-0718-4624-B441-E567A8F0AB56}" destId="{72B33D66-C59B-4357-86FB-5666B5717235}" srcOrd="1" destOrd="0" parTransId="{B2B92907-D8E3-4018-B0A1-B22E3E97F92A}" sibTransId="{803FB3B2-6894-45E1-8693-F8ABD3CF8252}"/>
    <dgm:cxn modelId="{F235E270-ADD0-4967-8B17-53649FD656D3}" type="presOf" srcId="{76DC6A11-8AC8-4DB7-A29E-42D5B50B4D1D}" destId="{0FFD6A90-B6CB-4D96-B983-822E62E3179E}" srcOrd="1" destOrd="0" presId="urn:microsoft.com/office/officeart/2005/8/layout/target3"/>
    <dgm:cxn modelId="{2CAB8B91-4307-4411-9218-D39662887C14}" type="presOf" srcId="{A518313A-823A-41F9-9153-52E9501122D5}" destId="{A3A54483-A99C-4DCB-B543-B642F4CF8D39}" srcOrd="0" destOrd="0" presId="urn:microsoft.com/office/officeart/2005/8/layout/target3"/>
    <dgm:cxn modelId="{7B40D43E-E06C-4090-BBAA-FA46A287CD22}" type="presOf" srcId="{D1B46980-6531-4606-95E6-44980827E919}" destId="{5F715220-1FEB-4446-97CB-8A49E5631AB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6" destOrd="0" parTransId="{4F7B2CF5-A270-4D61-A510-1C1C5A4DCD3B}" sibTransId="{CFF69701-2866-4EF5-BFB5-F3F9B72EB817}"/>
    <dgm:cxn modelId="{6805815C-6C6D-4CBA-92DE-9FB5FF2B4FB5}" type="presOf" srcId="{72B33D66-C59B-4357-86FB-5666B5717235}" destId="{7C4AD32E-8671-4890-82C2-2165103BFA9B}" srcOrd="1" destOrd="0" presId="urn:microsoft.com/office/officeart/2005/8/layout/target3"/>
    <dgm:cxn modelId="{1D7D40D7-D8EA-4209-B0C0-BB5C5B8E9666}" srcId="{757F3AB3-0718-4624-B441-E567A8F0AB56}" destId="{AB1993F1-CDC3-49A4-AC96-22E174EF92EC}" srcOrd="2" destOrd="0" parTransId="{51DFEE91-0438-4CA7-BEEE-118CB60B7886}" sibTransId="{58B74077-E5B7-4745-8DAC-D9F02639A804}"/>
    <dgm:cxn modelId="{07D719CD-97BA-4911-8E18-63937EC456B5}" type="presOf" srcId="{D1D4F407-5343-4D3F-B5B9-D407B03CAEB4}" destId="{D005CE8C-CC26-4C3E-AC11-E15060ECD759}" srcOrd="0" destOrd="0" presId="urn:microsoft.com/office/officeart/2005/8/layout/target3"/>
    <dgm:cxn modelId="{4C43A80D-5D7B-42F4-9A96-7206696F6A9E}" srcId="{757F3AB3-0718-4624-B441-E567A8F0AB56}" destId="{E2436206-2898-4DB5-8D8A-B9F47B4645B4}" srcOrd="4" destOrd="0" parTransId="{FDB90D3F-3558-4A22-847B-E5973282D18B}" sibTransId="{426CD77F-CED5-4C8E-B8BE-AAD479329B1A}"/>
    <dgm:cxn modelId="{3D4EA1E6-8B39-4B1E-8E04-343B0950AD65}" type="presOf" srcId="{76DC6A11-8AC8-4DB7-A29E-42D5B50B4D1D}" destId="{E1FA41E1-991D-4A2A-A03A-12188821055B}" srcOrd="0" destOrd="0" presId="urn:microsoft.com/office/officeart/2005/8/layout/target3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190F4D58-EF89-4215-A17E-336C77D2990A}" srcId="{757F3AB3-0718-4624-B441-E567A8F0AB56}" destId="{A518313A-823A-41F9-9153-52E9501122D5}" srcOrd="5" destOrd="0" parTransId="{D768D302-4B43-4A50-A1D8-A51A4D331694}" sibTransId="{79BD8B43-74A8-4808-B857-FBF069928231}"/>
    <dgm:cxn modelId="{2C39948D-6286-476C-BE0F-EDA12366ECAB}" type="presOf" srcId="{72B33D66-C59B-4357-86FB-5666B5717235}" destId="{5F6B3ADF-CAFD-426F-A916-28B789A40C77}" srcOrd="0" destOrd="0" presId="urn:microsoft.com/office/officeart/2005/8/layout/target3"/>
    <dgm:cxn modelId="{BA844F72-6449-419A-B5C0-661934329F70}" type="presOf" srcId="{E2436206-2898-4DB5-8D8A-B9F47B4645B4}" destId="{19990610-05FE-41EC-8404-0184EEE06084}" srcOrd="1" destOrd="0" presId="urn:microsoft.com/office/officeart/2005/8/layout/target3"/>
    <dgm:cxn modelId="{C36484FA-C543-4069-9D48-0D1DA951A222}" type="presOf" srcId="{D1D4F407-5343-4D3F-B5B9-D407B03CAEB4}" destId="{AED2198E-93D5-4001-81B4-73124B309672}" srcOrd="1" destOrd="0" presId="urn:microsoft.com/office/officeart/2005/8/layout/target3"/>
    <dgm:cxn modelId="{2501DE1E-77A9-4324-A98E-43A08C14315A}" type="presParOf" srcId="{333A1088-737F-45CB-B68E-254E46348037}" destId="{F5ABB229-8D3B-4694-996A-96F23CF14429}" srcOrd="0" destOrd="0" presId="urn:microsoft.com/office/officeart/2005/8/layout/target3"/>
    <dgm:cxn modelId="{E434C3A7-7E3C-46A6-A094-418778F1DBEC}" type="presParOf" srcId="{333A1088-737F-45CB-B68E-254E46348037}" destId="{F41139FD-01EE-4571-8B17-4FB00FC51163}" srcOrd="1" destOrd="0" presId="urn:microsoft.com/office/officeart/2005/8/layout/target3"/>
    <dgm:cxn modelId="{C811F29B-8AC0-49C5-83BE-2ECE840C5236}" type="presParOf" srcId="{333A1088-737F-45CB-B68E-254E46348037}" destId="{D005CE8C-CC26-4C3E-AC11-E15060ECD759}" srcOrd="2" destOrd="0" presId="urn:microsoft.com/office/officeart/2005/8/layout/target3"/>
    <dgm:cxn modelId="{6543DE81-3473-4492-838D-A858A81B0468}" type="presParOf" srcId="{333A1088-737F-45CB-B68E-254E46348037}" destId="{8C3A2C53-BD20-40ED-8DB5-24B1422B186E}" srcOrd="3" destOrd="0" presId="urn:microsoft.com/office/officeart/2005/8/layout/target3"/>
    <dgm:cxn modelId="{C233FF0C-F24A-4495-B564-05C95B284E3B}" type="presParOf" srcId="{333A1088-737F-45CB-B68E-254E46348037}" destId="{E46E6E87-3218-4932-9C0B-76682E2EA19F}" srcOrd="4" destOrd="0" presId="urn:microsoft.com/office/officeart/2005/8/layout/target3"/>
    <dgm:cxn modelId="{63B93CFD-407A-47E9-B1B5-3E338E2F8C7D}" type="presParOf" srcId="{333A1088-737F-45CB-B68E-254E46348037}" destId="{5F6B3ADF-CAFD-426F-A916-28B789A40C77}" srcOrd="5" destOrd="0" presId="urn:microsoft.com/office/officeart/2005/8/layout/target3"/>
    <dgm:cxn modelId="{DC8B885F-016B-429A-88CF-10F4910935B4}" type="presParOf" srcId="{333A1088-737F-45CB-B68E-254E46348037}" destId="{77039EE0-9AB5-4E1B-BF53-71CC56F045E2}" srcOrd="6" destOrd="0" presId="urn:microsoft.com/office/officeart/2005/8/layout/target3"/>
    <dgm:cxn modelId="{A3CF21B9-FA00-4C96-8D5B-7BB67C0C46F4}" type="presParOf" srcId="{333A1088-737F-45CB-B68E-254E46348037}" destId="{A8533547-8283-44EE-A832-B566C7D0938C}" srcOrd="7" destOrd="0" presId="urn:microsoft.com/office/officeart/2005/8/layout/target3"/>
    <dgm:cxn modelId="{B215AD10-99B3-4561-B809-233870F00390}" type="presParOf" srcId="{333A1088-737F-45CB-B68E-254E46348037}" destId="{AAB170D7-8F61-4E74-BD04-CF45FD77308D}" srcOrd="8" destOrd="0" presId="urn:microsoft.com/office/officeart/2005/8/layout/target3"/>
    <dgm:cxn modelId="{404B3D2A-34C7-4ABA-A54F-2FFE7A3ECF46}" type="presParOf" srcId="{333A1088-737F-45CB-B68E-254E46348037}" destId="{350C823F-B06A-4F1C-8FE4-9AEFA3FD3586}" srcOrd="9" destOrd="0" presId="urn:microsoft.com/office/officeart/2005/8/layout/target3"/>
    <dgm:cxn modelId="{B56C787C-31EB-4503-962D-236C358B9007}" type="presParOf" srcId="{333A1088-737F-45CB-B68E-254E46348037}" destId="{7597B9C5-F88C-458C-88DB-07AE1B1D3B12}" srcOrd="10" destOrd="0" presId="urn:microsoft.com/office/officeart/2005/8/layout/target3"/>
    <dgm:cxn modelId="{45CD13AF-E189-4D81-80F9-509330382CCE}" type="presParOf" srcId="{333A1088-737F-45CB-B68E-254E46348037}" destId="{E1FA41E1-991D-4A2A-A03A-12188821055B}" srcOrd="11" destOrd="0" presId="urn:microsoft.com/office/officeart/2005/8/layout/target3"/>
    <dgm:cxn modelId="{50F800F5-376D-4F91-AF95-DDCD776377EF}" type="presParOf" srcId="{333A1088-737F-45CB-B68E-254E46348037}" destId="{E9F66E8D-4F34-476B-B283-C833EAAC8CA6}" srcOrd="12" destOrd="0" presId="urn:microsoft.com/office/officeart/2005/8/layout/target3"/>
    <dgm:cxn modelId="{C2946BA3-28DD-4C93-A9A4-F341CD2FD6B7}" type="presParOf" srcId="{333A1088-737F-45CB-B68E-254E46348037}" destId="{A66EACA9-A844-43AB-914C-A917ED03A791}" srcOrd="13" destOrd="0" presId="urn:microsoft.com/office/officeart/2005/8/layout/target3"/>
    <dgm:cxn modelId="{D9E08ACF-14D0-4A93-9482-0BB5B93B02E1}" type="presParOf" srcId="{333A1088-737F-45CB-B68E-254E46348037}" destId="{8BE57540-5DE5-4578-9B32-7A7668305C63}" srcOrd="14" destOrd="0" presId="urn:microsoft.com/office/officeart/2005/8/layout/target3"/>
    <dgm:cxn modelId="{E9ED77EF-CB55-4581-9C26-AF98E5E91AA3}" type="presParOf" srcId="{333A1088-737F-45CB-B68E-254E46348037}" destId="{AB734012-789B-43B9-911D-742CCC144D58}" srcOrd="15" destOrd="0" presId="urn:microsoft.com/office/officeart/2005/8/layout/target3"/>
    <dgm:cxn modelId="{92F82CB8-D821-4988-B824-DC19A5080105}" type="presParOf" srcId="{333A1088-737F-45CB-B68E-254E46348037}" destId="{6EA9C993-81EE-475B-9834-17ADCF9A6CDF}" srcOrd="16" destOrd="0" presId="urn:microsoft.com/office/officeart/2005/8/layout/target3"/>
    <dgm:cxn modelId="{E79829C4-0822-489B-8C6E-632C5F91BCB1}" type="presParOf" srcId="{333A1088-737F-45CB-B68E-254E46348037}" destId="{A3A54483-A99C-4DCB-B543-B642F4CF8D39}" srcOrd="17" destOrd="0" presId="urn:microsoft.com/office/officeart/2005/8/layout/target3"/>
    <dgm:cxn modelId="{839D2C81-4A15-420B-ABD5-9CFC31352D1E}" type="presParOf" srcId="{333A1088-737F-45CB-B68E-254E46348037}" destId="{C1EAB19C-9A6E-453B-BCC2-6BDB314314DB}" srcOrd="18" destOrd="0" presId="urn:microsoft.com/office/officeart/2005/8/layout/target3"/>
    <dgm:cxn modelId="{473D47C8-04D2-4919-907C-D8EF04ADE9E8}" type="presParOf" srcId="{333A1088-737F-45CB-B68E-254E46348037}" destId="{37FC71D3-B945-4AB4-A8CB-650B1A9EE00B}" srcOrd="19" destOrd="0" presId="urn:microsoft.com/office/officeart/2005/8/layout/target3"/>
    <dgm:cxn modelId="{2139E7B8-B351-41E0-BE06-FBFB9D732ECD}" type="presParOf" srcId="{333A1088-737F-45CB-B68E-254E46348037}" destId="{1718285D-8093-4B3A-A8E4-BCF6739531B2}" srcOrd="20" destOrd="0" presId="urn:microsoft.com/office/officeart/2005/8/layout/target3"/>
    <dgm:cxn modelId="{94F257A5-7BD7-4E9D-A977-53A8FE90BC81}" type="presParOf" srcId="{333A1088-737F-45CB-B68E-254E46348037}" destId="{AED2198E-93D5-4001-81B4-73124B309672}" srcOrd="21" destOrd="0" presId="urn:microsoft.com/office/officeart/2005/8/layout/target3"/>
    <dgm:cxn modelId="{351C1574-6D56-4802-9A19-ACE9EC288E2D}" type="presParOf" srcId="{333A1088-737F-45CB-B68E-254E46348037}" destId="{7C4AD32E-8671-4890-82C2-2165103BFA9B}" srcOrd="22" destOrd="0" presId="urn:microsoft.com/office/officeart/2005/8/layout/target3"/>
    <dgm:cxn modelId="{9219D647-D2F9-46E8-B04F-12FB82644495}" type="presParOf" srcId="{333A1088-737F-45CB-B68E-254E46348037}" destId="{8687FA9F-386C-4B86-8AFB-AEE117472AEB}" srcOrd="23" destOrd="0" presId="urn:microsoft.com/office/officeart/2005/8/layout/target3"/>
    <dgm:cxn modelId="{1C712E49-8BA7-42F8-8F78-74053B95C86A}" type="presParOf" srcId="{333A1088-737F-45CB-B68E-254E46348037}" destId="{0FFD6A90-B6CB-4D96-B983-822E62E3179E}" srcOrd="24" destOrd="0" presId="urn:microsoft.com/office/officeart/2005/8/layout/target3"/>
    <dgm:cxn modelId="{2B421DF7-9F33-4DC3-833E-2DA07EC51189}" type="presParOf" srcId="{333A1088-737F-45CB-B68E-254E46348037}" destId="{19990610-05FE-41EC-8404-0184EEE06084}" srcOrd="25" destOrd="0" presId="urn:microsoft.com/office/officeart/2005/8/layout/target3"/>
    <dgm:cxn modelId="{DEA4AB00-30E4-4D90-9889-DF1985C74476}" type="presParOf" srcId="{333A1088-737F-45CB-B68E-254E46348037}" destId="{66828AE2-C0E4-4CBC-ACAD-BE900A540528}" srcOrd="26" destOrd="0" presId="urn:microsoft.com/office/officeart/2005/8/layout/target3"/>
    <dgm:cxn modelId="{EC858BC8-9393-4FC7-AFB0-FB4C64F3DCEE}" type="presParOf" srcId="{333A1088-737F-45CB-B68E-254E46348037}" destId="{5F715220-1FEB-4446-97CB-8A49E5631AB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254771"/>
      </dsp:txXfrm>
    </dsp:sp>
    <dsp:sp modelId="{E46E6E87-3218-4932-9C0B-76682E2EA19F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6B3ADF-CAFD-426F-A916-28B789A40C77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6498543" cy="254771"/>
      </dsp:txXfrm>
    </dsp:sp>
    <dsp:sp modelId="{A8533547-8283-44EE-A832-B566C7D0938C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AB170D7-8F61-4E74-BD04-CF45FD77308D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Já a můj svět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6498543" cy="254771"/>
      </dsp:txXfrm>
    </dsp:sp>
    <dsp:sp modelId="{7597B9C5-F88C-458C-88DB-07AE1B1D3B12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FA41E1-991D-4A2A-A03A-12188821055B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3.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6498543" cy="254773"/>
      </dsp:txXfrm>
    </dsp:sp>
    <dsp:sp modelId="{A66EACA9-A844-43AB-914C-A917ED03A791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57540-5DE5-4578-9B32-7A7668305C63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Potrava živočichů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6498543" cy="254771"/>
      </dsp:txXfrm>
    </dsp:sp>
    <dsp:sp modelId="{6EA9C993-81EE-475B-9834-17ADCF9A6CDF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3A54483-A99C-4DCB-B543-B642F4CF8D39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15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6498543" cy="254771"/>
      </dsp:txXfrm>
    </dsp:sp>
    <dsp:sp modelId="{37FC71D3-B945-4AB4-A8CB-650B1A9EE00B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718285D-8093-4B3A-A8E4-BCF6739531B2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Petra Chválová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92C93-7011-4D87-815F-08AF3DAF2B2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C9E2D-DD10-405A-A279-217B500381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956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599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2021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836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281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291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100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433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097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6691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25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315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40BF9-8C02-46F1-9374-9F26A2B084E0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6F734-0BF8-4576-A616-653D90B29A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58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//upload.wikimedia.org/wikipedia/commons/a/ab/House_mous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40749278"/>
              </p:ext>
            </p:extLst>
          </p:nvPr>
        </p:nvGraphicFramePr>
        <p:xfrm>
          <a:off x="611560" y="148478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0648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691680" y="4149080"/>
            <a:ext cx="2233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547664" y="4437112"/>
            <a:ext cx="698477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Prezentace je určena k využití v hodinách prvouky ve 3.ročníku při výuce kapitoly Živé organizmy, živočichové.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-V této prezentaci se žáci seznámí s dělením živočichů podle druhu potravy, kterou se živí. Živočichy v prezentaci rozdělíme do třech skupin. Žáci se aktivně účastní prezentace, čtou text, vyhledávají potřebné informace v encyklopediích. Na závěr poznatky shrneme v části Opakování. Součástí opakování je i soubor obrázků zvířat, kde děti podle získaných informací rozdělují zvířata do 3 skupin.</a:t>
            </a:r>
          </a:p>
        </p:txBody>
      </p:sp>
    </p:spTree>
    <p:extLst>
      <p:ext uri="{BB962C8B-B14F-4D97-AF65-F5344CB8AC3E}">
        <p14:creationId xmlns:p14="http://schemas.microsoft.com/office/powerpoint/2010/main" val="108433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29600" cy="1656184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POTRAVA ŽIVOČICHŮ</a:t>
            </a:r>
            <a:endParaRPr lang="cs-CZ" sz="5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74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688632" cy="1152128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l"/>
            <a:r>
              <a:rPr lang="cs-CZ" sz="32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POTRAVA ŽIVOČICHŮ</a:t>
            </a:r>
            <a:endParaRPr lang="cs-CZ" sz="32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otravu přijímají všichni živočichové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podle druhu potravy, kterou se živočichové živí, je dělíme do tří skupin: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Býložravci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Masožravci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Všežravci</a:t>
            </a:r>
          </a:p>
          <a:p>
            <a:pPr marL="457200" lvl="1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97668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Býložravci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40"/>
          </a:xfrm>
        </p:spPr>
        <p:txBody>
          <a:bodyPr/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ýložravcem je živočich, který požírá pouze rostliny, nebo části rostlin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oproti masožravcům mívají další dobu trávení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patří sem většina domácích hospodářských zvířat (koza, ovce, kráva) a část lesní zvěře (zajíc, srnec, jelen)</a:t>
            </a:r>
          </a:p>
        </p:txBody>
      </p:sp>
      <p:pic>
        <p:nvPicPr>
          <p:cNvPr id="1026" name="Picture 2" descr="F:\2011_05_15 až 20 - Jizerské Hory - Bedřichov - penzion UKO\P10402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3672408" cy="27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4427984" y="3789040"/>
            <a:ext cx="4464496" cy="28697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rostliny požírají: 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spásáním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okusováním částí rostliny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vyžíráním chodbiček</a:t>
            </a:r>
          </a:p>
          <a:p>
            <a:pPr marL="0" indent="0">
              <a:buFont typeface="Arial" pitchFamily="34" charset="0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sáním tekutin z bylin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63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Masožravci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ejich potrava se skládá převážně z masa, jinou potravu mohou jíst, ale nepotřebují (med)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někteří jsou draví, jiní mrchožrouti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savci (šelmy)</a:t>
            </a:r>
          </a:p>
          <a:p>
            <a:pPr lvl="1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kočkovití (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kočka domácí, tygr, lev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psovití (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pes, hyena, kojot, vlk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ryby (dravé ryby)</a:t>
            </a:r>
          </a:p>
          <a:p>
            <a:pPr marL="457200" lvl="1" indent="0">
              <a:buNone/>
            </a:pP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štika, sumec, žralok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ptáci (dravci)</a:t>
            </a:r>
          </a:p>
          <a:p>
            <a:pPr marL="457200" lvl="1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orel, sokol, káně, poštolka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0" indent="0">
              <a:buNone/>
            </a:pP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hmyzožravci (živí se hmyzem)</a:t>
            </a:r>
            <a:endParaRPr lang="cs-CZ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1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krtek, vlaštovka, netopýr, pavouci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2050" name="Picture 2" descr="F:\2011_05_15 až 20 - Jizerské Hory - Bedřichov - penzion UKO\P10401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24468"/>
            <a:ext cx="3127896" cy="2345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2011_04_23 - ZOO Praha\P10308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740" y="4221088"/>
            <a:ext cx="3121284" cy="234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95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2011_04_23 - ZOO Praha\P10308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75" y="548680"/>
            <a:ext cx="3856893" cy="289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2011_05_15 až 20 - Jizerské Hory - Bedřichov - penzion UKO\P104016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108" y="517313"/>
            <a:ext cx="3898323" cy="292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2011_05_15 až 20 - Jizerské Hory - Bedřichov - penzion UKO\P10401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2" y="3717032"/>
            <a:ext cx="3842326" cy="28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06_PANA\P106017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629" y="3685251"/>
            <a:ext cx="3882802" cy="2912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98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  <p:sndAc>
          <p:stSnd>
            <p:snd r:embed="rId2" name="explode.wav"/>
          </p:stSnd>
        </p:sndAc>
      </p:transition>
    </mc:Choice>
    <mc:Fallback xmlns="">
      <p:transition spd="slow">
        <p:dissolve/>
        <p:sndAc>
          <p:stSnd>
            <p:snd r:embed="rId7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E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Všežravci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ejsou zaměřeni na příjem masité nebo rostlinné potravy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nezáleží na poměru množství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patří sem: prase, husa, kachna, slepice, hlodavci</a:t>
            </a:r>
          </a:p>
        </p:txBody>
      </p:sp>
      <p:pic>
        <p:nvPicPr>
          <p:cNvPr id="2050" name="Picture 2" descr="Soubor:House mous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135" b="90385" l="667" r="93667">
                        <a14:foregroundMark x1="3000" y1="18750" x2="3000" y2="18750"/>
                        <a14:backgroundMark x1="6000" y1="43269" x2="6000" y2="43269"/>
                        <a14:backgroundMark x1="6333" y1="67308" x2="6333" y2="67308"/>
                        <a14:backgroundMark x1="23667" y1="83173" x2="23667" y2="83173"/>
                        <a14:backgroundMark x1="68333" y1="21154" x2="68333" y2="21154"/>
                        <a14:backgroundMark x1="32667" y1="13942" x2="32667" y2="13942"/>
                        <a14:backgroundMark x1="25333" y1="13462" x2="25333" y2="13462"/>
                        <a14:backgroundMark x1="54667" y1="16827" x2="54667" y2="16827"/>
                        <a14:backgroundMark x1="59333" y1="27404" x2="59333" y2="27404"/>
                        <a14:backgroundMark x1="65333" y1="30769" x2="65333" y2="30769"/>
                        <a14:backgroundMark x1="75333" y1="23077" x2="75333" y2="23077"/>
                        <a14:backgroundMark x1="77667" y1="17788" x2="77667" y2="17788"/>
                        <a14:backgroundMark x1="81333" y1="24038" x2="81333" y2="24038"/>
                        <a14:backgroundMark x1="85333" y1="34135" x2="85333" y2="34135"/>
                        <a14:backgroundMark x1="88667" y1="72596" x2="88667" y2="72596"/>
                        <a14:backgroundMark x1="85333" y1="81731" x2="85333" y2="81731"/>
                        <a14:backgroundMark x1="65333" y1="94712" x2="65333" y2="94712"/>
                        <a14:backgroundMark x1="34333" y1="81731" x2="34333" y2="81731"/>
                        <a14:backgroundMark x1="41667" y1="84615" x2="41667" y2="84615"/>
                        <a14:backgroundMark x1="26333" y1="75000" x2="26333" y2="75000"/>
                        <a14:backgroundMark x1="17333" y1="77885" x2="17333" y2="77885"/>
                        <a14:backgroundMark x1="13667" y1="74038" x2="12000" y2="74038"/>
                        <a14:backgroundMark x1="11333" y1="65865" x2="11333" y2="65865"/>
                        <a14:backgroundMark x1="15667" y1="61538" x2="15667" y2="61538"/>
                        <a14:backgroundMark x1="13000" y1="54808" x2="13000" y2="54808"/>
                        <a14:backgroundMark x1="11667" y1="45673" x2="11667" y2="45673"/>
                        <a14:backgroundMark x1="14000" y1="39904" x2="14000" y2="39904"/>
                        <a14:backgroundMark x1="15667" y1="34135" x2="15667" y2="34135"/>
                        <a14:backgroundMark x1="18333" y1="26442" x2="18333" y2="26442"/>
                        <a14:backgroundMark x1="12000" y1="22596" x2="12000" y2="22596"/>
                        <a14:backgroundMark x1="7333" y1="22596" x2="7333" y2="22596"/>
                        <a14:backgroundMark x1="18333" y1="4808" x2="18333" y2="4808"/>
                        <a14:backgroundMark x1="12667" y1="2885" x2="12667" y2="2885"/>
                        <a14:backgroundMark x1="5000" y1="1442" x2="5000" y2="14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73016"/>
            <a:ext cx="285750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2011_05_15 až 20 - Jizerské Hory - Bedřichov - penzion UKO\P10402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284984"/>
            <a:ext cx="406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Poznáš, do které skupiny patří?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2883658" cy="2158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F:\P10406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772816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P10105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80100"/>
            <a:ext cx="2870608" cy="215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F:\IMG_41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05064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106_PANA\P10601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05064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D:\106_PANA\P106014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05064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49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Čím se živí býložravci?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rostlinami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Skupina živočichů, která se živí i rostlinami i živočichy se nazývá: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všežravci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Do které skupiny živočichů patří dravci?</a:t>
            </a:r>
            <a:endParaRPr lang="cs-CZ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masožravci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Do domácích hospodářských zvířat patří: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ovce, kozy, býk, kráva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Která zvířata se živí hmyzem a říkáme jim hmyzožravci?</a:t>
            </a:r>
            <a:endParaRPr lang="en-US" sz="20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netopýr, vlaštovka, pavouci, krtek</a:t>
            </a:r>
          </a:p>
        </p:txBody>
      </p:sp>
    </p:spTree>
    <p:extLst>
      <p:ext uri="{BB962C8B-B14F-4D97-AF65-F5344CB8AC3E}">
        <p14:creationId xmlns:p14="http://schemas.microsoft.com/office/powerpoint/2010/main" val="208136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ODKAZY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UNKNOWN.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wikipedie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[online]. [cit. 7.5.2012]. Dostupný na WWW: &lt;http://cs.wikipedia.org/wiki/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Soubor:House_mouse.jpg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&gt;.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ARCHIV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AUTORA</a:t>
            </a:r>
          </a:p>
          <a:p>
            <a:pPr>
              <a:lnSpc>
                <a:spcPct val="80000"/>
              </a:lnSpc>
            </a:pPr>
            <a:r>
              <a:rPr lang="cs-CZ" sz="2000" dirty="0"/>
              <a:t>ŠTIKOVÁ, V. Já a můj svět. Brno : Nová škola, 2008. ISBN 80-7289-097-2. s. </a:t>
            </a:r>
            <a:r>
              <a:rPr lang="cs-CZ" sz="2000" smtClean="0"/>
              <a:t>61</a:t>
            </a:r>
          </a:p>
          <a:p>
            <a:pPr marL="0" indent="0">
              <a:lnSpc>
                <a:spcPct val="80000"/>
              </a:lnSpc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3154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383</Words>
  <Application>Microsoft Office PowerPoint</Application>
  <PresentationFormat>Předvádění na obrazovce (4:3)</PresentationFormat>
  <Paragraphs>59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POTRAVA ŽIVOČICHŮ</vt:lpstr>
      <vt:lpstr>POTRAVA ŽIVOČICHŮ</vt:lpstr>
      <vt:lpstr>Býložravci</vt:lpstr>
      <vt:lpstr>Masožravci</vt:lpstr>
      <vt:lpstr>Prezentace aplikace PowerPoint</vt:lpstr>
      <vt:lpstr>Všežravci</vt:lpstr>
      <vt:lpstr>Poznáš, do které skupiny patří?</vt:lpstr>
      <vt:lpstr>OPAKOVÁNÍ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Petra</cp:lastModifiedBy>
  <cp:revision>25</cp:revision>
  <dcterms:created xsi:type="dcterms:W3CDTF">2012-05-07T11:18:14Z</dcterms:created>
  <dcterms:modified xsi:type="dcterms:W3CDTF">2012-07-17T08:01:54Z</dcterms:modified>
</cp:coreProperties>
</file>