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7" r:id="rId3"/>
    <p:sldId id="263" r:id="rId4"/>
    <p:sldId id="264" r:id="rId5"/>
    <p:sldId id="265" r:id="rId6"/>
    <p:sldId id="266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89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fad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366868" y="2348880"/>
            <a:ext cx="5525612" cy="1800200"/>
          </a:xfrm>
        </p:spPr>
        <p:txBody>
          <a:bodyPr/>
          <a:lstStyle/>
          <a:p>
            <a:r>
              <a:rPr lang="cs-CZ" dirty="0" smtClean="0"/>
              <a:t>VY_32_INOVACE_19_                        ČTENÍ,2.roč.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707904" y="5445224"/>
            <a:ext cx="5114778" cy="1101248"/>
          </a:xfrm>
        </p:spPr>
        <p:txBody>
          <a:bodyPr/>
          <a:lstStyle/>
          <a:p>
            <a:r>
              <a:rPr lang="cs-CZ" dirty="0" smtClean="0"/>
              <a:t>Krtek a ježci,</a:t>
            </a:r>
          </a:p>
          <a:p>
            <a:r>
              <a:rPr lang="cs-CZ" dirty="0" smtClean="0"/>
              <a:t>Josef Kožíšek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2843808" y="1772816"/>
            <a:ext cx="45211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2"/>
                </a:solidFill>
              </a:rPr>
              <a:t>Základní škola a Mateřská škola, Potštejn,</a:t>
            </a:r>
          </a:p>
          <a:p>
            <a:r>
              <a:rPr lang="cs-CZ" dirty="0" smtClean="0">
                <a:solidFill>
                  <a:schemeClr val="bg2"/>
                </a:solidFill>
              </a:rPr>
              <a:t>okres Rychnov nad Kněžnou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03848" y="4941168"/>
            <a:ext cx="17059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2"/>
                </a:solidFill>
              </a:rPr>
              <a:t>Marie </a:t>
            </a:r>
            <a:r>
              <a:rPr lang="cs-CZ" dirty="0" err="1" smtClean="0">
                <a:solidFill>
                  <a:schemeClr val="bg2"/>
                </a:solidFill>
              </a:rPr>
              <a:t>Říčařová</a:t>
            </a:r>
            <a:endParaRPr lang="cs-CZ" dirty="0">
              <a:solidFill>
                <a:schemeClr val="bg2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620688"/>
            <a:ext cx="6696744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Krtek a ježci</a:t>
            </a:r>
          </a:p>
          <a:p>
            <a:endParaRPr lang="cs-CZ" dirty="0" smtClean="0"/>
          </a:p>
          <a:p>
            <a:r>
              <a:rPr lang="cs-CZ" dirty="0" smtClean="0"/>
              <a:t>Ověření ve výuce: 20.12.2011</a:t>
            </a:r>
          </a:p>
          <a:p>
            <a:endParaRPr lang="cs-CZ" dirty="0" smtClean="0"/>
          </a:p>
          <a:p>
            <a:r>
              <a:rPr lang="cs-CZ" dirty="0" smtClean="0"/>
              <a:t>Předmět: Čtení</a:t>
            </a:r>
          </a:p>
          <a:p>
            <a:endParaRPr lang="cs-CZ" dirty="0" smtClean="0"/>
          </a:p>
          <a:p>
            <a:r>
              <a:rPr lang="cs-CZ" dirty="0" smtClean="0"/>
              <a:t>Ročník </a:t>
            </a:r>
            <a:r>
              <a:rPr lang="cs-CZ" smtClean="0"/>
              <a:t>: 2.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Klíčová slova: Přísloví  -  Kdo se z daleka chystá, z blízka zůstává doma.</a:t>
            </a:r>
          </a:p>
          <a:p>
            <a:endParaRPr lang="cs-CZ" dirty="0" smtClean="0"/>
          </a:p>
          <a:p>
            <a:r>
              <a:rPr lang="cs-CZ" dirty="0" smtClean="0"/>
              <a:t>Anotace: DUM ověřuje, jak si žáci zapamatovali text a jak mu  porozuměli. Pracuje s příslovím, využívá mezipředmětového vztahu s českým jazykem.</a:t>
            </a:r>
          </a:p>
        </p:txBody>
      </p:sp>
    </p:spTree>
  </p:cSld>
  <p:clrMapOvr>
    <a:masterClrMapping/>
  </p:clrMapOvr>
  <p:transition spd="slow" advClick="0" advTm="0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052736"/>
            <a:ext cx="68146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Přiřaď vlastnosti krtkovi a ježkům z pohádky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: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916832"/>
            <a:ext cx="10310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Ježek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4005064"/>
            <a:ext cx="9733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Krtek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92080" y="1628800"/>
            <a:ext cx="10743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rychlý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20072" y="2204864"/>
            <a:ext cx="12218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pomalý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20072" y="2780928"/>
            <a:ext cx="15183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pohotový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92080" y="3284984"/>
            <a:ext cx="17411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přemýšlivý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20072" y="3861048"/>
            <a:ext cx="18902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nerozhodný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92080" y="4509120"/>
            <a:ext cx="12971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dumavý</a:t>
            </a:r>
            <a:endParaRPr lang="cs-CZ" sz="24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8" grpId="0"/>
      <p:bldP spid="9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764704"/>
            <a:ext cx="78341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Kterého by sis vybral na stavbu domu, vysvětli, proč.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412776"/>
            <a:ext cx="11977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Krtka </a:t>
            </a:r>
            <a:r>
              <a:rPr lang="cs-CZ" dirty="0" smtClean="0"/>
              <a:t>-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2204864"/>
            <a:ext cx="55579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Ježek se jen radil, ale nic nevytvořil.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3573016"/>
            <a:ext cx="55723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Krtek postavil dům rychle, pohotově.</a:t>
            </a:r>
            <a:endParaRPr lang="cs-CZ" sz="2400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196752"/>
            <a:ext cx="39469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Proč ježci nic nepostavili?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2636912"/>
            <a:ext cx="59458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Hodí se k pohádce následující  přísloví?: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717032"/>
            <a:ext cx="69958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„</a:t>
            </a:r>
            <a:r>
              <a:rPr lang="cs-CZ" sz="2400" b="1" dirty="0" smtClean="0"/>
              <a:t>Kdo se z daleka chystá, zblízka zůstává doma“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5013176"/>
            <a:ext cx="25649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Vysvětli přísloví.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1844824"/>
            <a:ext cx="20521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Jen se radili.</a:t>
            </a:r>
            <a:endParaRPr lang="cs-CZ" sz="24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124744"/>
            <a:ext cx="68034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 kým se ježek postupně radil o stavbě domu?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2276872"/>
            <a:ext cx="12450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 bratrem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924944"/>
            <a:ext cx="13692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Se strýcem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3501008"/>
            <a:ext cx="13500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 kmotrem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4149080"/>
            <a:ext cx="11063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 dědem</a:t>
            </a:r>
            <a:endParaRPr lang="cs-CZ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725144"/>
            <a:ext cx="7242048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Použitá literatura: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Čítanka pro druhý ročník </a:t>
            </a:r>
            <a:r>
              <a:rPr lang="cs-CZ" dirty="0" smtClean="0"/>
              <a:t>ZŠ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str.122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Nakladatelství DIDAKTIS s.r.o.</a:t>
            </a:r>
            <a:br>
              <a:rPr lang="cs-CZ" dirty="0" smtClean="0"/>
            </a:br>
            <a:r>
              <a:rPr lang="cs-CZ" dirty="0" smtClean="0"/>
              <a:t>Kaštanová 141</a:t>
            </a:r>
            <a:br>
              <a:rPr lang="cs-CZ" dirty="0" smtClean="0"/>
            </a:br>
            <a:r>
              <a:rPr lang="cs-CZ" dirty="0" smtClean="0"/>
              <a:t>Brno</a:t>
            </a:r>
            <a:br>
              <a:rPr lang="cs-CZ" dirty="0" smtClean="0"/>
            </a:br>
            <a:r>
              <a:rPr lang="cs-CZ" dirty="0" smtClean="0"/>
              <a:t>2003 První vydání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ransition spd="slow" advClick="0" advTm="0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1446</TotalTime>
  <Words>178</Words>
  <Application>Microsoft Office PowerPoint</Application>
  <PresentationFormat>Předvádění na obrazovce (4:3)</PresentationFormat>
  <Paragraphs>41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Bohatý</vt:lpstr>
      <vt:lpstr>VY_32_INOVACE_19_                        ČTENÍ,2.roč.</vt:lpstr>
      <vt:lpstr>Snímek 2</vt:lpstr>
      <vt:lpstr>Snímek 3</vt:lpstr>
      <vt:lpstr>Snímek 4</vt:lpstr>
      <vt:lpstr>Snímek 5</vt:lpstr>
      <vt:lpstr>Snímek 6</vt:lpstr>
      <vt:lpstr>Použitá literatura:  Čítanka pro druhý ročník ZŠ str.122 Nakladatelství DIDAKTIS s.r.o. Kaštanová 141 Brno 2003 První vydání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VY_32_INOVACE_03                         ČTENÍ</dc:title>
  <dc:creator>uživatel</dc:creator>
  <cp:lastModifiedBy>Škola</cp:lastModifiedBy>
  <cp:revision>132</cp:revision>
  <dcterms:created xsi:type="dcterms:W3CDTF">2011-06-19T16:04:11Z</dcterms:created>
  <dcterms:modified xsi:type="dcterms:W3CDTF">2012-02-04T13:43:51Z</dcterms:modified>
</cp:coreProperties>
</file>