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4"/>
  </p:notesMasterIdLst>
  <p:sldIdLst>
    <p:sldId id="291" r:id="rId3"/>
    <p:sldId id="29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8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967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4342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7543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0938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541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5387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5169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1748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8789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251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6046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6596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259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/>
              <a:t>VY_32_INOVACE_II_3_01_ Co jsem si zapamatoval z </a:t>
            </a:r>
            <a:r>
              <a:rPr lang="cs-CZ" dirty="0" smtClean="0"/>
              <a:t>výstavy  (Václav  Čtvrtek)</a:t>
            </a:r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3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01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18822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1" y="407595"/>
            <a:ext cx="7632847" cy="8402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</a:t>
            </a:r>
            <a:r>
              <a:rPr lang="cs-CZ" b="1" dirty="0" smtClean="0"/>
              <a:t>: </a:t>
            </a:r>
            <a:r>
              <a:rPr lang="cs-CZ" dirty="0"/>
              <a:t>Žáci si připomenou co znají </a:t>
            </a:r>
            <a:r>
              <a:rPr lang="cs-CZ" dirty="0" smtClean="0"/>
              <a:t>o </a:t>
            </a:r>
            <a:r>
              <a:rPr lang="cs-CZ" dirty="0"/>
              <a:t>Václavu </a:t>
            </a:r>
            <a:r>
              <a:rPr lang="cs-CZ" dirty="0" err="1"/>
              <a:t>Čtvrtkovi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 smtClean="0"/>
              <a:t>:  </a:t>
            </a:r>
            <a:r>
              <a:rPr lang="cs-CZ" dirty="0" smtClean="0"/>
              <a:t>Žáci si pamatují mnoho informací </a:t>
            </a:r>
            <a:r>
              <a:rPr lang="cs-CZ" dirty="0"/>
              <a:t>o spisovateli Václavu </a:t>
            </a:r>
            <a:r>
              <a:rPr lang="cs-CZ" dirty="0" err="1"/>
              <a:t>Čtvrtkovi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spisovatel, výstava, pohádkové postavičky</a:t>
            </a:r>
            <a:r>
              <a:rPr lang="cs-CZ" dirty="0"/>
              <a:t>	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pero, pracovní </a:t>
            </a:r>
            <a:r>
              <a:rPr lang="cs-CZ" dirty="0" smtClean="0"/>
              <a:t>list, pastelky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35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  <a:r>
              <a:rPr lang="cs-CZ" dirty="0" smtClean="0"/>
              <a:t> </a:t>
            </a:r>
          </a:p>
          <a:p>
            <a:r>
              <a:rPr lang="cs-CZ" dirty="0" smtClean="0"/>
              <a:t>Žáci </a:t>
            </a:r>
            <a:r>
              <a:rPr lang="cs-CZ" dirty="0"/>
              <a:t>povídají vše, co vědí o spisovateli V. </a:t>
            </a:r>
            <a:r>
              <a:rPr lang="cs-CZ" dirty="0" err="1"/>
              <a:t>Čtvrtkovi</a:t>
            </a:r>
            <a:r>
              <a:rPr lang="cs-CZ" dirty="0"/>
              <a:t>,</a:t>
            </a:r>
          </a:p>
          <a:p>
            <a:r>
              <a:rPr lang="cs-CZ" dirty="0"/>
              <a:t>pak si vezmou pracovní list a odpovídají samostatně na otázky.</a:t>
            </a:r>
          </a:p>
          <a:p>
            <a:r>
              <a:rPr lang="cs-CZ" dirty="0"/>
              <a:t>Kdo je hotov, kreslí známé autorovy postavičky na druhou stranu testu</a:t>
            </a:r>
            <a:r>
              <a:rPr lang="cs-CZ" dirty="0" smtClean="0"/>
              <a:t>.</a:t>
            </a:r>
            <a:r>
              <a:rPr lang="cs-CZ" dirty="0"/>
              <a:t> Prostřednictvím prezentace upřesníme a zkontrolujeme pracovní list.</a:t>
            </a:r>
          </a:p>
          <a:p>
            <a:endParaRPr lang="cs-CZ" dirty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93007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2406372"/>
            <a:ext cx="5832648" cy="34163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7200" dirty="0" smtClean="0"/>
              <a:t>Co </a:t>
            </a:r>
            <a:r>
              <a:rPr lang="cs-CZ" sz="7200" dirty="0"/>
              <a:t>jsem si zapamatoval z </a:t>
            </a:r>
            <a:r>
              <a:rPr lang="cs-CZ" sz="7200" dirty="0" smtClean="0"/>
              <a:t>výstavy:</a:t>
            </a:r>
            <a:endParaRPr lang="cs-CZ" sz="7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836712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Výstava Václava Čtvrtka</a:t>
            </a:r>
          </a:p>
          <a:p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237787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1760" y="1124744"/>
            <a:ext cx="371152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Václav Čtvrtek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99593" y="2348880"/>
            <a:ext cx="76328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Známý spisovatel, </a:t>
            </a:r>
          </a:p>
          <a:p>
            <a:pPr algn="ctr"/>
            <a:r>
              <a:rPr lang="cs-CZ" sz="4800" dirty="0" smtClean="0"/>
              <a:t>který měl vřelý vztah</a:t>
            </a:r>
          </a:p>
          <a:p>
            <a:pPr algn="ctr"/>
            <a:r>
              <a:rPr lang="cs-CZ" sz="4800" dirty="0" smtClean="0"/>
              <a:t>k Jičínu, některé pohádky se v Jičíně přímo odehrávají.</a:t>
            </a:r>
            <a:endParaRPr lang="cs-CZ" sz="4800" dirty="0"/>
          </a:p>
        </p:txBody>
      </p:sp>
      <p:pic>
        <p:nvPicPr>
          <p:cNvPr id="5122" name="Picture 2" descr="C:\Program Files (x86)\Microsoft Office\MEDIA\OFFICE14\Bullets\BD14793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5" y="1268760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7821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620688"/>
            <a:ext cx="74168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prstClr val="black"/>
                </a:solidFill>
              </a:rPr>
              <a:t>1.Napiš </a:t>
            </a:r>
            <a:r>
              <a:rPr lang="cs-CZ" sz="4800" dirty="0">
                <a:solidFill>
                  <a:prstClr val="black"/>
                </a:solidFill>
              </a:rPr>
              <a:t>jaké je pravé jméno </a:t>
            </a:r>
            <a:r>
              <a:rPr lang="cs-CZ" sz="4800" dirty="0" smtClean="0">
                <a:solidFill>
                  <a:prstClr val="black"/>
                </a:solidFill>
              </a:rPr>
              <a:t>     	Václava </a:t>
            </a:r>
            <a:r>
              <a:rPr lang="cs-CZ" sz="4800" dirty="0">
                <a:solidFill>
                  <a:prstClr val="black"/>
                </a:solidFill>
              </a:rPr>
              <a:t>Čtvrtka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3068961"/>
            <a:ext cx="78488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Václav Cafourek</a:t>
            </a:r>
            <a:r>
              <a:rPr lang="cs-CZ" sz="4800" dirty="0" smtClean="0"/>
              <a:t> </a:t>
            </a:r>
            <a:endParaRPr lang="cs-CZ" sz="4800" dirty="0"/>
          </a:p>
        </p:txBody>
      </p:sp>
      <p:pic>
        <p:nvPicPr>
          <p:cNvPr id="4098" name="Picture 2" descr="C:\Program Files (x86)\Microsoft Office\MEDIA\OFFICE14\Bullets\BD14792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187623" y="1556791"/>
            <a:ext cx="50405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9118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92696"/>
            <a:ext cx="748883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pPr lvl="0"/>
            <a:r>
              <a:rPr lang="cs-CZ" sz="4800" dirty="0" smtClean="0"/>
              <a:t>2. Kolik </a:t>
            </a:r>
            <a:r>
              <a:rPr lang="cs-CZ" sz="4800" dirty="0"/>
              <a:t>by mu bylo dnes let?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383868" y="2894389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100</a:t>
            </a:r>
            <a:endParaRPr lang="cs-CZ" sz="8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3257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6672"/>
            <a:ext cx="84969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/>
              <a:t> </a:t>
            </a:r>
          </a:p>
          <a:p>
            <a:pPr lvl="0"/>
            <a:r>
              <a:rPr lang="cs-CZ" sz="4800" dirty="0" smtClean="0"/>
              <a:t>3. Proč </a:t>
            </a:r>
            <a:r>
              <a:rPr lang="cs-CZ" sz="4800" dirty="0"/>
              <a:t>přijel se svou maminkou </a:t>
            </a:r>
            <a:r>
              <a:rPr lang="cs-CZ" sz="4800" dirty="0" smtClean="0"/>
              <a:t> 	do </a:t>
            </a:r>
            <a:r>
              <a:rPr lang="cs-CZ" sz="4800" dirty="0"/>
              <a:t>Jičína, když mu byli tři?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19026" y="3573016"/>
            <a:ext cx="8352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Protože byla válka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Program Files (x86)\Microsoft Office\MEDIA\OFFICE14\Bullets\BD14792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40"/>
            <a:ext cx="612068" cy="6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33831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57595"/>
            <a:ext cx="720080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pPr lvl="0"/>
            <a:r>
              <a:rPr lang="cs-CZ" sz="4800" dirty="0" smtClean="0"/>
              <a:t>4. Kde </a:t>
            </a:r>
            <a:r>
              <a:rPr lang="cs-CZ" sz="4800" dirty="0"/>
              <a:t>se naučil číst a psát?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456541" y="3212976"/>
            <a:ext cx="65527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Na ZŠ Husova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Program Files (x86)\Microsoft Office\MEDIA\OFFICE14\Bullets\BD14792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251520" y="1290050"/>
            <a:ext cx="417191" cy="417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12283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404664"/>
            <a:ext cx="741682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/>
              <a:t>5. 	Které </a:t>
            </a:r>
            <a:r>
              <a:rPr lang="cs-CZ" sz="4800" dirty="0"/>
              <a:t>pohádkové </a:t>
            </a:r>
            <a:r>
              <a:rPr lang="cs-CZ" sz="4800" dirty="0" smtClean="0"/>
              <a:t>	postavičky </a:t>
            </a:r>
            <a:r>
              <a:rPr lang="cs-CZ" sz="4800" dirty="0"/>
              <a:t>znáš od </a:t>
            </a:r>
            <a:r>
              <a:rPr lang="cs-CZ" sz="4800" dirty="0" smtClean="0"/>
              <a:t>	Václava </a:t>
            </a:r>
            <a:r>
              <a:rPr lang="cs-CZ" sz="4800" dirty="0"/>
              <a:t>Čtvrtka?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87767" y="2525995"/>
            <a:ext cx="2808312" cy="230832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Rumcajs, Manka, Cipísek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26063" y="2525995"/>
            <a:ext cx="324036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</a:rPr>
              <a:t>Víla Amálka</a:t>
            </a:r>
            <a:endParaRPr lang="cs-CZ" sz="4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00348" y="3578094"/>
            <a:ext cx="3595988" cy="156966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92D050"/>
                </a:solidFill>
              </a:rPr>
              <a:t>Křemílek a Vochomůrka</a:t>
            </a:r>
            <a:endParaRPr lang="cs-CZ" sz="4800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5147754"/>
            <a:ext cx="5616624" cy="156966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Maková panenka,</a:t>
            </a:r>
          </a:p>
          <a:p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motýl </a:t>
            </a:r>
            <a:r>
              <a:rPr lang="cs-CZ" sz="4800" dirty="0">
                <a:solidFill>
                  <a:schemeClr val="accent4">
                    <a:lumMod val="75000"/>
                  </a:schemeClr>
                </a:solidFill>
              </a:rPr>
              <a:t>E</a:t>
            </a:r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manuel</a:t>
            </a:r>
            <a:endParaRPr lang="cs-CZ" sz="48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6" name="Picture 2" descr="C:\Program Files (x86)\Microsoft Office\MEDIA\OFFICE14\Bullets\BD14792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068" y="620688"/>
            <a:ext cx="442699" cy="442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56040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58847"/>
            <a:ext cx="4572000" cy="67403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Výstava Václava Čtvrtka</a:t>
            </a:r>
          </a:p>
          <a:p>
            <a:r>
              <a:rPr lang="cs-CZ" dirty="0"/>
              <a:t>Co jsem si zapamatoval z výstavy</a:t>
            </a:r>
          </a:p>
          <a:p>
            <a:r>
              <a:rPr lang="cs-CZ" dirty="0"/>
              <a:t>Václav Čtvrtek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Prvouka:  Druhá třída</a:t>
            </a:r>
          </a:p>
          <a:p>
            <a:r>
              <a:rPr lang="cs-CZ" dirty="0"/>
              <a:t>Jméno:</a:t>
            </a:r>
          </a:p>
          <a:p>
            <a:r>
              <a:rPr lang="cs-CZ" dirty="0"/>
              <a:t>Datum: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Kontrolní test</a:t>
            </a:r>
          </a:p>
          <a:p>
            <a:pPr lvl="0"/>
            <a:r>
              <a:rPr lang="cs-CZ" dirty="0" smtClean="0"/>
              <a:t>1. Napiš </a:t>
            </a:r>
            <a:r>
              <a:rPr lang="cs-CZ" dirty="0"/>
              <a:t>jaké je pravé jméno Václava Čtvrtka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dirty="0" smtClean="0"/>
              <a:t>2. Kolik </a:t>
            </a:r>
            <a:r>
              <a:rPr lang="cs-CZ" dirty="0"/>
              <a:t>by mu bylo dnes let?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dirty="0" smtClean="0"/>
              <a:t>3. Proč </a:t>
            </a:r>
            <a:r>
              <a:rPr lang="cs-CZ" dirty="0"/>
              <a:t>přijel se svou maminkou do Jičína, když mu byli tři?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dirty="0" smtClean="0"/>
              <a:t>4.Kde </a:t>
            </a:r>
            <a:r>
              <a:rPr lang="cs-CZ" dirty="0"/>
              <a:t>se naučil číst a psát?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dirty="0" smtClean="0"/>
              <a:t>5.Které </a:t>
            </a:r>
            <a:r>
              <a:rPr lang="cs-CZ" dirty="0"/>
              <a:t>pohádkové postavičky znáš od Václava Čtvrtka?</a:t>
            </a:r>
          </a:p>
        </p:txBody>
      </p:sp>
    </p:spTree>
    <p:extLst>
      <p:ext uri="{BB962C8B-B14F-4D97-AF65-F5344CB8AC3E}">
        <p14:creationId xmlns:p14="http://schemas.microsoft.com/office/powerpoint/2010/main" val="41870819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2492896"/>
            <a:ext cx="511325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</a:t>
            </a:r>
            <a:r>
              <a:rPr lang="cs-CZ" sz="2800" dirty="0"/>
              <a:t> </a:t>
            </a:r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zdroje: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Otevřená galerie Microsoft </a:t>
            </a:r>
            <a:r>
              <a:rPr lang="cs-CZ" sz="2800" dirty="0"/>
              <a:t> </a:t>
            </a:r>
            <a:r>
              <a:rPr lang="cs-CZ" sz="2800" dirty="0" smtClean="0"/>
              <a:t>Office</a:t>
            </a:r>
          </a:p>
          <a:p>
            <a:r>
              <a:rPr lang="cs-CZ" sz="2800" b="1" u="sng" dirty="0">
                <a:hlinkClick r:id="rId2"/>
              </a:rPr>
              <a:t>www.microsoft.office.com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245607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993</TotalTime>
  <Words>143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Vlnění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Jitka</cp:lastModifiedBy>
  <cp:revision>113</cp:revision>
  <dcterms:created xsi:type="dcterms:W3CDTF">2012-03-26T21:10:22Z</dcterms:created>
  <dcterms:modified xsi:type="dcterms:W3CDTF">2012-07-17T09:02:58Z</dcterms:modified>
</cp:coreProperties>
</file>