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70" r:id="rId2"/>
    <p:sldId id="257" r:id="rId3"/>
    <p:sldId id="258" r:id="rId4"/>
    <p:sldId id="259" r:id="rId5"/>
    <p:sldId id="260" r:id="rId6"/>
    <p:sldId id="261" r:id="rId7"/>
    <p:sldId id="271" r:id="rId8"/>
    <p:sldId id="262" r:id="rId9"/>
    <p:sldId id="263" r:id="rId10"/>
    <p:sldId id="264" r:id="rId11"/>
    <p:sldId id="265" r:id="rId12"/>
    <p:sldId id="266" r:id="rId13"/>
    <p:sldId id="267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68" r:id="rId23"/>
    <p:sldId id="28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7" autoAdjust="0"/>
    <p:restoredTop sz="94660"/>
  </p:normalViewPr>
  <p:slideViewPr>
    <p:cSldViewPr>
      <p:cViewPr varScale="1">
        <p:scale>
          <a:sx n="61" d="100"/>
          <a:sy n="61" d="100"/>
        </p:scale>
        <p:origin x="-13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532BBA5-4B80-4617-960F-C9AC755BB737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B68E0DEF-A4A3-4149-B414-65C6345AF4EA}" type="parTrans" cxnId="{775BD915-688F-473E-A222-C1B57D228B41}">
      <dgm:prSet/>
      <dgm:spPr/>
      <dgm:t>
        <a:bodyPr/>
        <a:lstStyle/>
        <a:p>
          <a:endParaRPr lang="cs-CZ"/>
        </a:p>
      </dgm:t>
    </dgm:pt>
    <dgm:pt modelId="{71465DD8-5939-43C9-89A0-B5AB1D532DF6}" type="sibTrans" cxnId="{775BD915-688F-473E-A222-C1B57D228B41}">
      <dgm:prSet/>
      <dgm:spPr/>
      <dgm:t>
        <a:bodyPr/>
        <a:lstStyle/>
        <a:p>
          <a:endParaRPr lang="cs-CZ"/>
        </a:p>
      </dgm:t>
    </dgm:pt>
    <dgm:pt modelId="{0AF4D6F4-F105-427A-A12F-ABC026FD734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C45DA9B-5AED-4B2C-9C07-DB47AE540715}" type="parTrans" cxnId="{01EDAA57-08FC-44E4-B8F6-7BB36852E56D}">
      <dgm:prSet/>
      <dgm:spPr/>
      <dgm:t>
        <a:bodyPr/>
        <a:lstStyle/>
        <a:p>
          <a:endParaRPr lang="cs-CZ"/>
        </a:p>
      </dgm:t>
    </dgm:pt>
    <dgm:pt modelId="{1C6E872C-A6F6-4EB4-9F21-CE84DC51BF96}" type="sibTrans" cxnId="{01EDAA57-08FC-44E4-B8F6-7BB36852E56D}">
      <dgm:prSet/>
      <dgm:spPr/>
      <dgm:t>
        <a:bodyPr/>
        <a:lstStyle/>
        <a:p>
          <a:endParaRPr lang="cs-CZ"/>
        </a:p>
      </dgm:t>
    </dgm:pt>
    <dgm:pt modelId="{DB4EC83B-35DE-405F-B051-AB4FA1C7382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21591A16-835F-49CE-97DB-21E6A825A77F}" type="parTrans" cxnId="{C35EDBB9-C238-4D3A-B7BD-11CEB89A5E8C}">
      <dgm:prSet/>
      <dgm:spPr/>
      <dgm:t>
        <a:bodyPr/>
        <a:lstStyle/>
        <a:p>
          <a:endParaRPr lang="cs-CZ"/>
        </a:p>
      </dgm:t>
    </dgm:pt>
    <dgm:pt modelId="{73637593-070B-49A8-889D-20DB5915F8F8}" type="sibTrans" cxnId="{C35EDBB9-C238-4D3A-B7BD-11CEB89A5E8C}">
      <dgm:prSet/>
      <dgm:spPr/>
      <dgm:t>
        <a:bodyPr/>
        <a:lstStyle/>
        <a:p>
          <a:endParaRPr lang="cs-CZ"/>
        </a:p>
      </dgm:t>
    </dgm:pt>
    <dgm:pt modelId="{B78E8084-D9B8-4616-9832-4BA90D99A0FA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Památky UNESCO – Třebíč, Žďár nad Sázavou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2EDCE024-CE82-4093-81B1-45BDC9DCE94A}" type="parTrans" cxnId="{C186D87A-1EE9-4ED0-A315-6F3F3E9731E9}">
      <dgm:prSet/>
      <dgm:spPr/>
      <dgm:t>
        <a:bodyPr/>
        <a:lstStyle/>
        <a:p>
          <a:endParaRPr lang="cs-CZ"/>
        </a:p>
      </dgm:t>
    </dgm:pt>
    <dgm:pt modelId="{8FDD2739-4DF5-43CF-8686-2699E083DD8D}" type="sibTrans" cxnId="{C186D87A-1EE9-4ED0-A315-6F3F3E9731E9}">
      <dgm:prSet/>
      <dgm:spPr/>
      <dgm:t>
        <a:bodyPr/>
        <a:lstStyle/>
        <a:p>
          <a:endParaRPr lang="cs-CZ"/>
        </a:p>
      </dgm:t>
    </dgm:pt>
    <dgm:pt modelId="{5BA238B4-2B8D-46C8-B9EA-3CC56BA69DD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 5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2D50F3C-51AF-48DA-A34F-60197C94262D}" type="parTrans" cxnId="{4EB49F34-E83C-4011-85C6-2B5C246A091C}">
      <dgm:prSet/>
      <dgm:spPr/>
      <dgm:t>
        <a:bodyPr/>
        <a:lstStyle/>
        <a:p>
          <a:endParaRPr lang="cs-CZ"/>
        </a:p>
      </dgm:t>
    </dgm:pt>
    <dgm:pt modelId="{9292595F-19F0-4C02-BFAD-B180048AA314}" type="sibTrans" cxnId="{4EB49F34-E83C-4011-85C6-2B5C246A091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542901FC-9F49-4ACF-9EB0-0C04ACDE7DD1}" type="pres">
      <dgm:prSet presAssocID="{3532BBA5-4B80-4617-960F-C9AC755BB737}" presName="vertSpace2" presStyleLbl="node1" presStyleIdx="0" presStyleCnt="7"/>
      <dgm:spPr/>
    </dgm:pt>
    <dgm:pt modelId="{D52095A0-D687-4354-9AA7-1EA26A8876C0}" type="pres">
      <dgm:prSet presAssocID="{3532BBA5-4B80-4617-960F-C9AC755BB737}" presName="circle2" presStyleLbl="node1" presStyleIdx="1" presStyleCnt="7"/>
      <dgm:spPr/>
    </dgm:pt>
    <dgm:pt modelId="{C534E873-8CC8-4F3D-8E02-D5B3C03CCD3B}" type="pres">
      <dgm:prSet presAssocID="{3532BBA5-4B80-4617-960F-C9AC755BB737}" presName="rect2" presStyleLbl="alignAcc1" presStyleIdx="1" presStyleCnt="7"/>
      <dgm:spPr/>
      <dgm:t>
        <a:bodyPr/>
        <a:lstStyle/>
        <a:p>
          <a:endParaRPr lang="cs-CZ"/>
        </a:p>
      </dgm:t>
    </dgm:pt>
    <dgm:pt modelId="{48FD27CB-DEEB-45B2-882E-18B52A897DD3}" type="pres">
      <dgm:prSet presAssocID="{0AF4D6F4-F105-427A-A12F-ABC026FD734F}" presName="vertSpace3" presStyleLbl="node1" presStyleIdx="1" presStyleCnt="7"/>
      <dgm:spPr/>
    </dgm:pt>
    <dgm:pt modelId="{F540B130-8082-4C0B-8C31-8FE4EBA6AB10}" type="pres">
      <dgm:prSet presAssocID="{0AF4D6F4-F105-427A-A12F-ABC026FD734F}" presName="circle3" presStyleLbl="node1" presStyleIdx="2" presStyleCnt="7"/>
      <dgm:spPr/>
    </dgm:pt>
    <dgm:pt modelId="{8726A038-6227-4BEC-A62E-36EC11922502}" type="pres">
      <dgm:prSet presAssocID="{0AF4D6F4-F105-427A-A12F-ABC026FD734F}" presName="rect3" presStyleLbl="alignAcc1" presStyleIdx="2" presStyleCnt="7"/>
      <dgm:spPr/>
      <dgm:t>
        <a:bodyPr/>
        <a:lstStyle/>
        <a:p>
          <a:endParaRPr lang="cs-CZ"/>
        </a:p>
      </dgm:t>
    </dgm:pt>
    <dgm:pt modelId="{92BE72BE-6CF7-4CAE-B536-9D659739F9D9}" type="pres">
      <dgm:prSet presAssocID="{DB4EC83B-35DE-405F-B051-AB4FA1C73825}" presName="vertSpace4" presStyleLbl="node1" presStyleIdx="2" presStyleCnt="7"/>
      <dgm:spPr/>
    </dgm:pt>
    <dgm:pt modelId="{B45D30B5-248B-406E-AD77-B92ACA0F63A3}" type="pres">
      <dgm:prSet presAssocID="{DB4EC83B-35DE-405F-B051-AB4FA1C73825}" presName="circle4" presStyleLbl="node1" presStyleIdx="3" presStyleCnt="7"/>
      <dgm:spPr/>
    </dgm:pt>
    <dgm:pt modelId="{AE9312F7-A8B9-4952-995D-9B62003A6104}" type="pres">
      <dgm:prSet presAssocID="{DB4EC83B-35DE-405F-B051-AB4FA1C73825}" presName="rect4" presStyleLbl="alignAcc1" presStyleIdx="3" presStyleCnt="7"/>
      <dgm:spPr/>
      <dgm:t>
        <a:bodyPr/>
        <a:lstStyle/>
        <a:p>
          <a:endParaRPr lang="cs-CZ"/>
        </a:p>
      </dgm:t>
    </dgm:pt>
    <dgm:pt modelId="{1D668AA1-1D5B-486E-A513-38D4BF7ADAAD}" type="pres">
      <dgm:prSet presAssocID="{B78E8084-D9B8-4616-9832-4BA90D99A0FA}" presName="vertSpace5" presStyleLbl="node1" presStyleIdx="3" presStyleCnt="7"/>
      <dgm:spPr/>
    </dgm:pt>
    <dgm:pt modelId="{7001BAE9-C211-460A-BD47-B560B35DBFE9}" type="pres">
      <dgm:prSet presAssocID="{B78E8084-D9B8-4616-9832-4BA90D99A0FA}" presName="circle5" presStyleLbl="node1" presStyleIdx="4" presStyleCnt="7"/>
      <dgm:spPr/>
    </dgm:pt>
    <dgm:pt modelId="{5348C362-880D-4023-AC9E-EDA4B1792030}" type="pres">
      <dgm:prSet presAssocID="{B78E8084-D9B8-4616-9832-4BA90D99A0FA}" presName="rect5" presStyleLbl="alignAcc1" presStyleIdx="4" presStyleCnt="7"/>
      <dgm:spPr/>
      <dgm:t>
        <a:bodyPr/>
        <a:lstStyle/>
        <a:p>
          <a:endParaRPr lang="cs-CZ"/>
        </a:p>
      </dgm:t>
    </dgm:pt>
    <dgm:pt modelId="{240D6041-FC5D-418F-B3EB-9590EFB6E0BC}" type="pres">
      <dgm:prSet presAssocID="{5BA238B4-2B8D-46C8-B9EA-3CC56BA69DDD}" presName="vertSpace6" presStyleLbl="node1" presStyleIdx="4" presStyleCnt="7"/>
      <dgm:spPr/>
    </dgm:pt>
    <dgm:pt modelId="{15620F3B-49CC-4E43-B30F-511EC940BF65}" type="pres">
      <dgm:prSet presAssocID="{5BA238B4-2B8D-46C8-B9EA-3CC56BA69DDD}" presName="circle6" presStyleLbl="node1" presStyleIdx="5" presStyleCnt="7"/>
      <dgm:spPr/>
    </dgm:pt>
    <dgm:pt modelId="{0977B9A4-8D67-4683-9BE3-5738C9784503}" type="pres">
      <dgm:prSet presAssocID="{5BA238B4-2B8D-46C8-B9EA-3CC56BA69DDD}" presName="rect6" presStyleLbl="alignAcc1" presStyleIdx="5" presStyleCnt="7"/>
      <dgm:spPr/>
      <dgm:t>
        <a:bodyPr/>
        <a:lstStyle/>
        <a:p>
          <a:endParaRPr lang="cs-CZ"/>
        </a:p>
      </dgm:t>
    </dgm:pt>
    <dgm:pt modelId="{CDCABC6C-CEA7-47DB-B5CC-4646459A3697}" type="pres">
      <dgm:prSet presAssocID="{B651F6E3-6281-48DB-9319-2AEAFDAE7572}" presName="vertSpace7" presStyleLbl="node1" presStyleIdx="5" presStyleCnt="7"/>
      <dgm:spPr/>
    </dgm:pt>
    <dgm:pt modelId="{B62424A5-3618-47AD-AB4B-CC5EA1274505}" type="pres">
      <dgm:prSet presAssocID="{B651F6E3-6281-48DB-9319-2AEAFDAE7572}" presName="circle7" presStyleLbl="node1" presStyleIdx="6" presStyleCnt="7"/>
      <dgm:spPr/>
    </dgm:pt>
    <dgm:pt modelId="{E9C5BFFE-0E00-483C-8B01-963AD1D08BCC}" type="pres">
      <dgm:prSet presAssocID="{B651F6E3-6281-48DB-9319-2AEAFDAE7572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704DD1-473C-4CB5-8F15-9BCF5BFBBD88}" type="pres">
      <dgm:prSet presAssocID="{3532BBA5-4B80-4617-960F-C9AC755BB737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B609FB-6B29-48FD-A67C-985706508754}" type="pres">
      <dgm:prSet presAssocID="{0AF4D6F4-F105-427A-A12F-ABC026FD734F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6314E7-AAD0-4CA4-8864-4EFF1CD26DCC}" type="pres">
      <dgm:prSet presAssocID="{DB4EC83B-35DE-405F-B051-AB4FA1C73825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78B7AE-EA20-41CA-B064-C0091BE26F8E}" type="pres">
      <dgm:prSet presAssocID="{B78E8084-D9B8-4616-9832-4BA90D99A0F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0FAF80-0C0A-4186-8EEF-D2DE2DB321B9}" type="pres">
      <dgm:prSet presAssocID="{5BA238B4-2B8D-46C8-B9EA-3CC56BA69DDD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BFACBD-B020-41CB-A53B-42189EAE5087}" type="pres">
      <dgm:prSet presAssocID="{B651F6E3-6281-48DB-9319-2AEAFDAE7572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11E07C-4122-4228-9C07-B947C38F0818}" type="presOf" srcId="{5BA238B4-2B8D-46C8-B9EA-3CC56BA69DDD}" destId="{250FAF80-0C0A-4186-8EEF-D2DE2DB321B9}" srcOrd="1" destOrd="0" presId="urn:microsoft.com/office/officeart/2005/8/layout/target3"/>
    <dgm:cxn modelId="{FAF99498-34ED-42ED-A9FC-F3648EE3A672}" type="presOf" srcId="{5BA238B4-2B8D-46C8-B9EA-3CC56BA69DDD}" destId="{0977B9A4-8D67-4683-9BE3-5738C9784503}" srcOrd="0" destOrd="0" presId="urn:microsoft.com/office/officeart/2005/8/layout/target3"/>
    <dgm:cxn modelId="{C186D87A-1EE9-4ED0-A315-6F3F3E9731E9}" srcId="{757F3AB3-0718-4624-B441-E567A8F0AB56}" destId="{B78E8084-D9B8-4616-9832-4BA90D99A0FA}" srcOrd="4" destOrd="0" parTransId="{2EDCE024-CE82-4093-81B1-45BDC9DCE94A}" sibTransId="{8FDD2739-4DF5-43CF-8686-2699E083DD8D}"/>
    <dgm:cxn modelId="{EDF6FE6B-9DBE-4D7B-B8FD-7098875B4EED}" srcId="{757F3AB3-0718-4624-B441-E567A8F0AB56}" destId="{D8197B8C-B260-4A16-BDF4-0947B075E274}" srcOrd="7" destOrd="0" parTransId="{51C5993D-B262-45E6-B66E-76BC9D6D883D}" sibTransId="{1AEC7F05-E0FE-459C-BD47-224AC9D7BEE4}"/>
    <dgm:cxn modelId="{2C3A5D1C-EC38-44D4-9F82-142549A899DB}" type="presOf" srcId="{0AF4D6F4-F105-427A-A12F-ABC026FD734F}" destId="{8726A038-6227-4BEC-A62E-36EC11922502}" srcOrd="0" destOrd="0" presId="urn:microsoft.com/office/officeart/2005/8/layout/target3"/>
    <dgm:cxn modelId="{C35EDBB9-C238-4D3A-B7BD-11CEB89A5E8C}" srcId="{757F3AB3-0718-4624-B441-E567A8F0AB56}" destId="{DB4EC83B-35DE-405F-B051-AB4FA1C73825}" srcOrd="3" destOrd="0" parTransId="{21591A16-835F-49CE-97DB-21E6A825A77F}" sibTransId="{73637593-070B-49A8-889D-20DB5915F8F8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EB49F34-E83C-4011-85C6-2B5C246A091C}" srcId="{757F3AB3-0718-4624-B441-E567A8F0AB56}" destId="{5BA238B4-2B8D-46C8-B9EA-3CC56BA69DDD}" srcOrd="5" destOrd="0" parTransId="{D2D50F3C-51AF-48DA-A34F-60197C94262D}" sibTransId="{9292595F-19F0-4C02-BFAD-B180048AA314}"/>
    <dgm:cxn modelId="{A3AC9C66-038E-435E-83FC-6EB282C8568A}" type="presOf" srcId="{3532BBA5-4B80-4617-960F-C9AC755BB737}" destId="{85704DD1-473C-4CB5-8F15-9BCF5BFBBD88}" srcOrd="1" destOrd="0" presId="urn:microsoft.com/office/officeart/2005/8/layout/target3"/>
    <dgm:cxn modelId="{775BD915-688F-473E-A222-C1B57D228B41}" srcId="{757F3AB3-0718-4624-B441-E567A8F0AB56}" destId="{3532BBA5-4B80-4617-960F-C9AC755BB737}" srcOrd="1" destOrd="0" parTransId="{B68E0DEF-A4A3-4149-B414-65C6345AF4EA}" sibTransId="{71465DD8-5939-43C9-89A0-B5AB1D532DF6}"/>
    <dgm:cxn modelId="{01EDAA57-08FC-44E4-B8F6-7BB36852E56D}" srcId="{757F3AB3-0718-4624-B441-E567A8F0AB56}" destId="{0AF4D6F4-F105-427A-A12F-ABC026FD734F}" srcOrd="2" destOrd="0" parTransId="{9C45DA9B-5AED-4B2C-9C07-DB47AE540715}" sibTransId="{1C6E872C-A6F6-4EB4-9F21-CE84DC51BF96}"/>
    <dgm:cxn modelId="{4182CB6A-0999-40A9-A3AD-F9602D3A2C98}" type="presOf" srcId="{B78E8084-D9B8-4616-9832-4BA90D99A0FA}" destId="{5348C362-880D-4023-AC9E-EDA4B1792030}" srcOrd="0" destOrd="0" presId="urn:microsoft.com/office/officeart/2005/8/layout/target3"/>
    <dgm:cxn modelId="{645604E4-7E1C-4904-A1D4-C7FC3994A31D}" type="presOf" srcId="{D1D4F407-5343-4D3F-B5B9-D407B03CAEB4}" destId="{AED2198E-93D5-4001-81B4-73124B309672}" srcOrd="1" destOrd="0" presId="urn:microsoft.com/office/officeart/2005/8/layout/target3"/>
    <dgm:cxn modelId="{1963658E-BCEB-4262-B884-2BF606131A53}" type="presOf" srcId="{757F3AB3-0718-4624-B441-E567A8F0AB56}" destId="{333A1088-737F-45CB-B68E-254E46348037}" srcOrd="0" destOrd="0" presId="urn:microsoft.com/office/officeart/2005/8/layout/target3"/>
    <dgm:cxn modelId="{F893015E-69A6-49FC-BB85-CE54268A58CA}" type="presOf" srcId="{DB4EC83B-35DE-405F-B051-AB4FA1C73825}" destId="{AE9312F7-A8B9-4952-995D-9B62003A6104}" srcOrd="0" destOrd="0" presId="urn:microsoft.com/office/officeart/2005/8/layout/target3"/>
    <dgm:cxn modelId="{1E04C8B4-74E4-440F-8276-8C846123A2E1}" type="presOf" srcId="{B78E8084-D9B8-4616-9832-4BA90D99A0FA}" destId="{7678B7AE-EA20-41CA-B064-C0091BE26F8E}" srcOrd="1" destOrd="0" presId="urn:microsoft.com/office/officeart/2005/8/layout/target3"/>
    <dgm:cxn modelId="{F0B94743-DE1B-45E3-80D5-7F8F9BD2F2E1}" type="presOf" srcId="{3532BBA5-4B80-4617-960F-C9AC755BB737}" destId="{C534E873-8CC8-4F3D-8E02-D5B3C03CCD3B}" srcOrd="0" destOrd="0" presId="urn:microsoft.com/office/officeart/2005/8/layout/target3"/>
    <dgm:cxn modelId="{4C53DD07-AC34-4BDB-A2F6-57E03C75AEC0}" type="presOf" srcId="{D1D4F407-5343-4D3F-B5B9-D407B03CAEB4}" destId="{D005CE8C-CC26-4C3E-AC11-E15060ECD759}" srcOrd="0" destOrd="0" presId="urn:microsoft.com/office/officeart/2005/8/layout/target3"/>
    <dgm:cxn modelId="{578C06EE-97E4-48A0-9E8D-E7550F1A29E0}" type="presOf" srcId="{0AF4D6F4-F105-427A-A12F-ABC026FD734F}" destId="{D5B609FB-6B29-48FD-A67C-985706508754}" srcOrd="1" destOrd="0" presId="urn:microsoft.com/office/officeart/2005/8/layout/target3"/>
    <dgm:cxn modelId="{2221FB34-310D-4638-ACAE-9ACC709E4926}" srcId="{757F3AB3-0718-4624-B441-E567A8F0AB56}" destId="{4C35D32F-0EAB-4CD7-82EE-45574DC2A586}" srcOrd="8" destOrd="0" parTransId="{A15F02C0-547C-48B3-9D05-E7F145EBF3C4}" sibTransId="{8C5711BF-38F0-4590-B6BC-B3119A33CA2E}"/>
    <dgm:cxn modelId="{EA559125-A62B-4AE6-8C77-757D4CE9E57E}" type="presOf" srcId="{DB4EC83B-35DE-405F-B051-AB4FA1C73825}" destId="{BC6314E7-AAD0-4CA4-8864-4EFF1CD26DCC}" srcOrd="1" destOrd="0" presId="urn:microsoft.com/office/officeart/2005/8/layout/target3"/>
    <dgm:cxn modelId="{EC09467F-54CE-4C82-A971-5111EC7D4399}" type="presOf" srcId="{B651F6E3-6281-48DB-9319-2AEAFDAE7572}" destId="{C4BFACBD-B020-41CB-A53B-42189EAE5087}" srcOrd="1" destOrd="0" presId="urn:microsoft.com/office/officeart/2005/8/layout/target3"/>
    <dgm:cxn modelId="{7BC66EC3-EBD6-4F3A-99ED-9D25F66FFA51}" srcId="{757F3AB3-0718-4624-B441-E567A8F0AB56}" destId="{B651F6E3-6281-48DB-9319-2AEAFDAE7572}" srcOrd="6" destOrd="0" parTransId="{A571E265-742E-411A-ABCF-E39FDBC7528A}" sibTransId="{E33260FE-399D-481C-B2D6-3B35DD16DC84}"/>
    <dgm:cxn modelId="{4AEB7ACF-13B7-4435-A04A-1CCC9A1FB701}" type="presOf" srcId="{B651F6E3-6281-48DB-9319-2AEAFDAE7572}" destId="{E9C5BFFE-0E00-483C-8B01-963AD1D08BCC}" srcOrd="0" destOrd="0" presId="urn:microsoft.com/office/officeart/2005/8/layout/target3"/>
    <dgm:cxn modelId="{ED0C200A-080E-48A2-8ED5-3BB75FDCA92A}" type="presParOf" srcId="{333A1088-737F-45CB-B68E-254E46348037}" destId="{F5ABB229-8D3B-4694-996A-96F23CF14429}" srcOrd="0" destOrd="0" presId="urn:microsoft.com/office/officeart/2005/8/layout/target3"/>
    <dgm:cxn modelId="{C829810B-C014-4813-98CA-D6B275DE0F5D}" type="presParOf" srcId="{333A1088-737F-45CB-B68E-254E46348037}" destId="{F41139FD-01EE-4571-8B17-4FB00FC51163}" srcOrd="1" destOrd="0" presId="urn:microsoft.com/office/officeart/2005/8/layout/target3"/>
    <dgm:cxn modelId="{73CC8007-8203-4B16-9A7E-025888FA892B}" type="presParOf" srcId="{333A1088-737F-45CB-B68E-254E46348037}" destId="{D005CE8C-CC26-4C3E-AC11-E15060ECD759}" srcOrd="2" destOrd="0" presId="urn:microsoft.com/office/officeart/2005/8/layout/target3"/>
    <dgm:cxn modelId="{8369125B-8807-4617-9CE8-EF2E8679590F}" type="presParOf" srcId="{333A1088-737F-45CB-B68E-254E46348037}" destId="{542901FC-9F49-4ACF-9EB0-0C04ACDE7DD1}" srcOrd="3" destOrd="0" presId="urn:microsoft.com/office/officeart/2005/8/layout/target3"/>
    <dgm:cxn modelId="{84BA346D-2DA9-4A99-B683-A281F45F43A2}" type="presParOf" srcId="{333A1088-737F-45CB-B68E-254E46348037}" destId="{D52095A0-D687-4354-9AA7-1EA26A8876C0}" srcOrd="4" destOrd="0" presId="urn:microsoft.com/office/officeart/2005/8/layout/target3"/>
    <dgm:cxn modelId="{75F9E04A-B020-436B-ABEA-23E8AA1A669E}" type="presParOf" srcId="{333A1088-737F-45CB-B68E-254E46348037}" destId="{C534E873-8CC8-4F3D-8E02-D5B3C03CCD3B}" srcOrd="5" destOrd="0" presId="urn:microsoft.com/office/officeart/2005/8/layout/target3"/>
    <dgm:cxn modelId="{CF938120-CC27-44BC-9018-6DD6870FEF76}" type="presParOf" srcId="{333A1088-737F-45CB-B68E-254E46348037}" destId="{48FD27CB-DEEB-45B2-882E-18B52A897DD3}" srcOrd="6" destOrd="0" presId="urn:microsoft.com/office/officeart/2005/8/layout/target3"/>
    <dgm:cxn modelId="{ADD622A1-B63F-4C32-B763-EFCC7E0AAB71}" type="presParOf" srcId="{333A1088-737F-45CB-B68E-254E46348037}" destId="{F540B130-8082-4C0B-8C31-8FE4EBA6AB10}" srcOrd="7" destOrd="0" presId="urn:microsoft.com/office/officeart/2005/8/layout/target3"/>
    <dgm:cxn modelId="{86A06134-DADD-4E93-94AC-7F874D9C7C94}" type="presParOf" srcId="{333A1088-737F-45CB-B68E-254E46348037}" destId="{8726A038-6227-4BEC-A62E-36EC11922502}" srcOrd="8" destOrd="0" presId="urn:microsoft.com/office/officeart/2005/8/layout/target3"/>
    <dgm:cxn modelId="{2969BC18-9E3E-4724-A0DF-3C1F664D09C5}" type="presParOf" srcId="{333A1088-737F-45CB-B68E-254E46348037}" destId="{92BE72BE-6CF7-4CAE-B536-9D659739F9D9}" srcOrd="9" destOrd="0" presId="urn:microsoft.com/office/officeart/2005/8/layout/target3"/>
    <dgm:cxn modelId="{FA8ADE3C-40B4-4D5A-83B9-8578BACE89E4}" type="presParOf" srcId="{333A1088-737F-45CB-B68E-254E46348037}" destId="{B45D30B5-248B-406E-AD77-B92ACA0F63A3}" srcOrd="10" destOrd="0" presId="urn:microsoft.com/office/officeart/2005/8/layout/target3"/>
    <dgm:cxn modelId="{C4E53677-814D-4AB4-BDDC-C0C29F73904C}" type="presParOf" srcId="{333A1088-737F-45CB-B68E-254E46348037}" destId="{AE9312F7-A8B9-4952-995D-9B62003A6104}" srcOrd="11" destOrd="0" presId="urn:microsoft.com/office/officeart/2005/8/layout/target3"/>
    <dgm:cxn modelId="{4480FD03-11AA-4E72-AA49-128628F2854A}" type="presParOf" srcId="{333A1088-737F-45CB-B68E-254E46348037}" destId="{1D668AA1-1D5B-486E-A513-38D4BF7ADAAD}" srcOrd="12" destOrd="0" presId="urn:microsoft.com/office/officeart/2005/8/layout/target3"/>
    <dgm:cxn modelId="{DEB7A4BC-28F7-4FBC-88A3-547AB0FFF6B1}" type="presParOf" srcId="{333A1088-737F-45CB-B68E-254E46348037}" destId="{7001BAE9-C211-460A-BD47-B560B35DBFE9}" srcOrd="13" destOrd="0" presId="urn:microsoft.com/office/officeart/2005/8/layout/target3"/>
    <dgm:cxn modelId="{965014DB-E4FC-48CF-922F-9E802D3A1F9B}" type="presParOf" srcId="{333A1088-737F-45CB-B68E-254E46348037}" destId="{5348C362-880D-4023-AC9E-EDA4B1792030}" srcOrd="14" destOrd="0" presId="urn:microsoft.com/office/officeart/2005/8/layout/target3"/>
    <dgm:cxn modelId="{B0E7CE96-3BB9-4015-B506-CAA7B2446DBC}" type="presParOf" srcId="{333A1088-737F-45CB-B68E-254E46348037}" destId="{240D6041-FC5D-418F-B3EB-9590EFB6E0BC}" srcOrd="15" destOrd="0" presId="urn:microsoft.com/office/officeart/2005/8/layout/target3"/>
    <dgm:cxn modelId="{9AD9A3DF-D112-4E9E-B2A4-2589D181E8DA}" type="presParOf" srcId="{333A1088-737F-45CB-B68E-254E46348037}" destId="{15620F3B-49CC-4E43-B30F-511EC940BF65}" srcOrd="16" destOrd="0" presId="urn:microsoft.com/office/officeart/2005/8/layout/target3"/>
    <dgm:cxn modelId="{F121F7E6-D8F3-41A5-8D77-1F0BF8693E03}" type="presParOf" srcId="{333A1088-737F-45CB-B68E-254E46348037}" destId="{0977B9A4-8D67-4683-9BE3-5738C9784503}" srcOrd="17" destOrd="0" presId="urn:microsoft.com/office/officeart/2005/8/layout/target3"/>
    <dgm:cxn modelId="{D3FCA5F7-8AA8-40F5-9D73-46978970F1B4}" type="presParOf" srcId="{333A1088-737F-45CB-B68E-254E46348037}" destId="{CDCABC6C-CEA7-47DB-B5CC-4646459A3697}" srcOrd="18" destOrd="0" presId="urn:microsoft.com/office/officeart/2005/8/layout/target3"/>
    <dgm:cxn modelId="{0A5C92F1-13D0-4E10-88D1-47B8BF94B8D8}" type="presParOf" srcId="{333A1088-737F-45CB-B68E-254E46348037}" destId="{B62424A5-3618-47AD-AB4B-CC5EA1274505}" srcOrd="19" destOrd="0" presId="urn:microsoft.com/office/officeart/2005/8/layout/target3"/>
    <dgm:cxn modelId="{BCE2D80F-3D8B-46ED-AFBF-16BEA67FA9A1}" type="presParOf" srcId="{333A1088-737F-45CB-B68E-254E46348037}" destId="{E9C5BFFE-0E00-483C-8B01-963AD1D08BCC}" srcOrd="20" destOrd="0" presId="urn:microsoft.com/office/officeart/2005/8/layout/target3"/>
    <dgm:cxn modelId="{96BF94D6-488E-4D60-96C9-04DA2BB71797}" type="presParOf" srcId="{333A1088-737F-45CB-B68E-254E46348037}" destId="{AED2198E-93D5-4001-81B4-73124B309672}" srcOrd="21" destOrd="0" presId="urn:microsoft.com/office/officeart/2005/8/layout/target3"/>
    <dgm:cxn modelId="{9F524943-62A2-41B1-9B39-C1267425EC1B}" type="presParOf" srcId="{333A1088-737F-45CB-B68E-254E46348037}" destId="{85704DD1-473C-4CB5-8F15-9BCF5BFBBD88}" srcOrd="22" destOrd="0" presId="urn:microsoft.com/office/officeart/2005/8/layout/target3"/>
    <dgm:cxn modelId="{2E776B4C-8C21-4C77-A1A8-8565B85DA2D3}" type="presParOf" srcId="{333A1088-737F-45CB-B68E-254E46348037}" destId="{D5B609FB-6B29-48FD-A67C-985706508754}" srcOrd="23" destOrd="0" presId="urn:microsoft.com/office/officeart/2005/8/layout/target3"/>
    <dgm:cxn modelId="{37D08433-DF10-4D2F-8546-3A923A8D0BB3}" type="presParOf" srcId="{333A1088-737F-45CB-B68E-254E46348037}" destId="{BC6314E7-AAD0-4CA4-8864-4EFF1CD26DCC}" srcOrd="24" destOrd="0" presId="urn:microsoft.com/office/officeart/2005/8/layout/target3"/>
    <dgm:cxn modelId="{FDFB795C-32C5-4D03-B90E-9894071FD8F0}" type="presParOf" srcId="{333A1088-737F-45CB-B68E-254E46348037}" destId="{7678B7AE-EA20-41CA-B064-C0091BE26F8E}" srcOrd="25" destOrd="0" presId="urn:microsoft.com/office/officeart/2005/8/layout/target3"/>
    <dgm:cxn modelId="{CB74DA7F-07E8-4775-973E-07BAD72B297C}" type="presParOf" srcId="{333A1088-737F-45CB-B68E-254E46348037}" destId="{250FAF80-0C0A-4186-8EEF-D2DE2DB321B9}" srcOrd="26" destOrd="0" presId="urn:microsoft.com/office/officeart/2005/8/layout/target3"/>
    <dgm:cxn modelId="{32C2C42E-8BD6-4313-92C1-9843E0C8ABED}" type="presParOf" srcId="{333A1088-737F-45CB-B68E-254E46348037}" destId="{C4BFACBD-B020-41CB-A53B-42189EAE5087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D52095A0-D687-4354-9AA7-1EA26A8876C0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534E873-8CC8-4F3D-8E02-D5B3C03CCD3B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F540B130-8082-4C0B-8C31-8FE4EBA6AB10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726A038-6227-4BEC-A62E-36EC11922502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B45D30B5-248B-406E-AD77-B92ACA0F63A3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E9312F7-A8B9-4952-995D-9B62003A6104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7001BAE9-C211-460A-BD47-B560B35DBFE9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348C362-880D-4023-AC9E-EDA4B1792030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Památky UNESCO – Třebíč, Žďár nad Sázavou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15620F3B-49CC-4E43-B30F-511EC940BF65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977B9A4-8D67-4683-9BE3-5738C9784503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 5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B62424A5-3618-47AD-AB4B-CC5EA1274505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9C5BFFE-0E00-483C-8B01-963AD1D08BCC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79964E-9495-4DB3-9F70-DB59B8E6C84C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8AB92E-C8B7-4312-BF10-E3CB647B81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FA5F6-1EEA-431A-AE42-269798FEFE8C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ACAF1-6458-45D9-BCE5-C486AC9F6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FA5F6-1EEA-431A-AE42-269798FEFE8C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ACAF1-6458-45D9-BCE5-C486AC9F6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FA5F6-1EEA-431A-AE42-269798FEFE8C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ACAF1-6458-45D9-BCE5-C486AC9F6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FA5F6-1EEA-431A-AE42-269798FEFE8C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ACAF1-6458-45D9-BCE5-C486AC9F6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FA5F6-1EEA-431A-AE42-269798FEFE8C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ACAF1-6458-45D9-BCE5-C486AC9F6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FA5F6-1EEA-431A-AE42-269798FEFE8C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ACAF1-6458-45D9-BCE5-C486AC9F6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FA5F6-1EEA-431A-AE42-269798FEFE8C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ACAF1-6458-45D9-BCE5-C486AC9F6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FA5F6-1EEA-431A-AE42-269798FEFE8C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ACAF1-6458-45D9-BCE5-C486AC9F6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FA5F6-1EEA-431A-AE42-269798FEFE8C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ACAF1-6458-45D9-BCE5-C486AC9F6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FA5F6-1EEA-431A-AE42-269798FEFE8C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ACAF1-6458-45D9-BCE5-C486AC9F6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FA5F6-1EEA-431A-AE42-269798FEFE8C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ACAF1-6458-45D9-BCE5-C486AC9F6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0FA5F6-1EEA-431A-AE42-269798FEFE8C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3ACAF1-6458-45D9-BCE5-C486AC9F6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%C5%99eb%C3%AD%C4%8D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outn%C3%AD_kostel_svat%C3%A9ho_Jana_Nepomuck%C3%A9ho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Woman_Gallery_in_Rear_Synagogue.jpg" TargetMode="External"/><Relationship Id="rId3" Type="http://schemas.openxmlformats.org/officeDocument/2006/relationships/hyperlink" Target="http://www.unesco-czech.cz/trebic/predstaveni" TargetMode="External"/><Relationship Id="rId7" Type="http://schemas.openxmlformats.org/officeDocument/2006/relationships/hyperlink" Target="http://commons.wikimedia.org/wiki/File:Trebic_synagoga_3571.JPG" TargetMode="External"/><Relationship Id="rId12" Type="http://schemas.openxmlformats.org/officeDocument/2006/relationships/hyperlink" Target="http://nabucco-trebic.cz/unesco-trebic" TargetMode="External"/><Relationship Id="rId2" Type="http://schemas.openxmlformats.org/officeDocument/2006/relationships/hyperlink" Target="http://commons.wikimedia.org/wiki/File:Trebic_podklasteri_bazilika_velka_apsid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Trebic_podklasteri_bazilika_porta_paradisi.jpg" TargetMode="External"/><Relationship Id="rId11" Type="http://schemas.openxmlformats.org/officeDocument/2006/relationships/hyperlink" Target="http://commons.wikimedia.org/wiki/File:%C5%BDidovsk%C3%BD_h%C5%99bitov_v_T%C5%99eb%C3%AD%C4%8Di_-_star%C3%A1_%C4%8D%C3%A1st.JPG" TargetMode="External"/><Relationship Id="rId5" Type="http://schemas.openxmlformats.org/officeDocument/2006/relationships/hyperlink" Target="http://commons.wikimedia.org/wiki/File:Marieaprokopbaztrint.JPG" TargetMode="External"/><Relationship Id="rId10" Type="http://schemas.openxmlformats.org/officeDocument/2006/relationships/hyperlink" Target="http://commons.wikimedia.org/wiki/File:Old_synagogue_in_T%C5%99eb%C3%AD%C4%8D,_Z%C3%A1most%C3%AD_-_exterior.jpg.jpg" TargetMode="External"/><Relationship Id="rId4" Type="http://schemas.openxmlformats.org/officeDocument/2006/relationships/hyperlink" Target="http://commons.wikimedia.org/wiki/File:Trebic_podklasteri_bazilika_opatska_kaple.jpg" TargetMode="External"/><Relationship Id="rId9" Type="http://schemas.openxmlformats.org/officeDocument/2006/relationships/hyperlink" Target="http://commons.wikimedia.org/wiki/File:Detail_of_little_window_with_hebraic_signs.jp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%C5%BD%C4%8F%C3%A1r_nad_S%C3%A1zavou_-_26.jpg?uselang=cs" TargetMode="External"/><Relationship Id="rId7" Type="http://schemas.openxmlformats.org/officeDocument/2006/relationships/hyperlink" Target="http://commons.wikimedia.org/wiki/File:Zelen%C3%A1_hora_-_p%C5%99%C3%ADchod.jpg" TargetMode="External"/><Relationship Id="rId2" Type="http://schemas.openxmlformats.org/officeDocument/2006/relationships/hyperlink" Target="http://commons.wikimedia.org/wiki/File:Zelen%C3%A1_hora_-_poutn%C3%AD_koste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%C5%BD%C4%8F%C3%A1r_nad_S%C3%A1zavou_-_29.jpg?uselang=cs" TargetMode="External"/><Relationship Id="rId5" Type="http://schemas.openxmlformats.org/officeDocument/2006/relationships/hyperlink" Target="http://commons.wikimedia.org/wiki/File:Zelen%C3%A1_hora_-_olt%C3%A1%C5%99.jpg" TargetMode="External"/><Relationship Id="rId4" Type="http://schemas.openxmlformats.org/officeDocument/2006/relationships/hyperlink" Target="http://www.pamatky-unesco.cz/unesco-zdar-nad-sazavo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755576" y="134076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88640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755576" y="4005064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11560" y="4293096"/>
            <a:ext cx="8280920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se může využít ve 4. a 5. ročníku k bližšímu seznámení s jednotlivými památkami UNESCO v České republice.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-Žáci se seznamují poslední zapsanou památkou v seznamu UNESCO – městem Třebíč a jeho stavebními památkami. Mohou si zapsat prvky zástavby v židovské části města a porovnat je s svým městem. Vyhledají na mapě Třebíč a zařadí město do správného kraje.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-V další části se mohou seznámit s památkou, která je zajímavá svým  neobvyklým stavebním řešením. Je to kostel J. Nepomuckého ve Žďáru nad Sázavou. Mohou pozorovat využití symboliky čísel 5 a 10.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-Prezentaci lze použít na opakování učiva nebo v 5.ročníku  při výuce  o krajích České republiky.</a:t>
            </a:r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316835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D60093"/>
                </a:solidFill>
                <a:latin typeface="Times New Roman" pitchFamily="18" charset="0"/>
                <a:cs typeface="Times New Roman" pitchFamily="18" charset="0"/>
              </a:rPr>
              <a:t>PAMÁTKY UNESCO</a:t>
            </a:r>
            <a:endParaRPr lang="cs-CZ" sz="10000" b="1" i="1" dirty="0">
              <a:solidFill>
                <a:srgbClr val="D6009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077072"/>
            <a:ext cx="7776864" cy="158417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8000" b="1" i="1" dirty="0" smtClean="0">
                <a:solidFill>
                  <a:srgbClr val="2EF31F"/>
                </a:solidFill>
                <a:latin typeface="Times New Roman" pitchFamily="18" charset="0"/>
                <a:cs typeface="Times New Roman" pitchFamily="18" charset="0"/>
              </a:rPr>
              <a:t>TŘEBÍČ</a:t>
            </a:r>
            <a:endParaRPr lang="cs-CZ" sz="8000" b="1" i="1" dirty="0">
              <a:solidFill>
                <a:srgbClr val="2EF31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rgbClr val="2EF31F"/>
                </a:solidFill>
                <a:latin typeface="Times New Roman" pitchFamily="18" charset="0"/>
                <a:cs typeface="Times New Roman" pitchFamily="18" charset="0"/>
              </a:rPr>
              <a:t>TŘEBÍČ</a:t>
            </a:r>
            <a:endParaRPr lang="cs-CZ" sz="6000" b="1" i="1" dirty="0">
              <a:solidFill>
                <a:srgbClr val="2EF31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8229600" cy="504056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v roce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2003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byla do seznamu UNESCO zapsána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bazilika sv. Prokopa, židovská čtvrť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židovský hřbitov v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Třebíči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židovská čtvrť a hřbitov jsou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jediná kompletně dochovaná židovská památka UNESCO mimo území Izraele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bazilika sv. Prokopa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postavena v románsko-gotickém slohu, nejstarší částí je románská krypta, nejcennější částí je vstupní portál Rajská brána (Porta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paradise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z počátku 13.století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433467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židovská čtvrť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jedinečný soubor 123 domů a 2 synagog (Zadní-Nová, Přední-Stará)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-čtvrť měla vlastní radnici, špitál a chudobinec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-čtvrť se vyznačuje hustou zástavbou, křivolakými uličkami, klenutými průchody a malými náměstíčky –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typickými prvky židovské architektury 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židovský hřbitov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rozlohou i počtem náhrobků jeden z největších v České republice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301208"/>
            <a:ext cx="5486400" cy="72008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BAZILIKA SV. PROKOPA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688px-Trebic_podklasteri_bazilika_velka_apsida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6928" b="6928"/>
          <a:stretch>
            <a:fillRect/>
          </a:stretch>
        </p:blipFill>
        <p:spPr>
          <a:xfrm>
            <a:off x="1835696" y="1052736"/>
            <a:ext cx="5486400" cy="4114800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Trebic_podklasteri_bazilika_opatska_kaple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764704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1008112"/>
          </a:xfrm>
        </p:spPr>
        <p:txBody>
          <a:bodyPr>
            <a:normAutofit fontScale="92500" lnSpcReduction="1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BAZILIKA SV. PROKOPA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  OPATSKÁ KAPLE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932656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BAZILIKA SV. PROKOPA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Marieaprokopbaztrint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835696" y="836712"/>
            <a:ext cx="5472000" cy="4104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474px-Trebic_podklasteri_bazilika_porta_paradisi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20326" b="20326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085184"/>
            <a:ext cx="5486400" cy="1087016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BAZILIKA SV. PROKOPA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VSTUPNÍ PORTÁL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485px-Trebic-synagoga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9637" b="19637"/>
          <a:stretch>
            <a:fillRect/>
          </a:stretch>
        </p:blipFill>
        <p:spPr>
          <a:xfrm>
            <a:off x="1763688" y="764704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19672" y="4941168"/>
            <a:ext cx="6264696" cy="12310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ŽIDOVSKÁ ČTVRŤ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ZADNÍ SYNAGOGA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Woman_Gallery_in_Rear_Synagogue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583" r="5583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1015008"/>
          </a:xfrm>
        </p:spPr>
        <p:txBody>
          <a:bodyPr>
            <a:normAutofit fontScale="92500" lnSpcReduction="1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ŽIDOVSKÁ ČTVRŤ      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ZADNÍ SYNAGOGA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Detail_of_little_window_with_hebraic_signs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583" r="5583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085184"/>
            <a:ext cx="5486400" cy="1087016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ŽIDOVSKÁ ČTVRŤ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ZADNÍ SYNAGOGA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Trebic_synagoga_357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63688" y="620688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47664" y="4941168"/>
            <a:ext cx="5904656" cy="12310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ŽIDOVSKÁ ČTVRŤ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PŘEDNÍ SYNAGOGA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292080" y="4221088"/>
            <a:ext cx="3528392" cy="195111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ŽIDOVSKÝ HŘBITOV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6" descr="45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332656"/>
            <a:ext cx="4356000" cy="580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290775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PAMÁTKY UNESCO</a:t>
            </a:r>
            <a:endParaRPr lang="cs-CZ" sz="10000" b="1" i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886200"/>
            <a:ext cx="7848872" cy="220709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sz="6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ŽĎÁR NAD SÁZAVOU</a:t>
            </a:r>
          </a:p>
          <a:p>
            <a:r>
              <a:rPr lang="cs-CZ" sz="6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ZELENÁ  HORA</a:t>
            </a:r>
          </a:p>
          <a:p>
            <a:endParaRPr lang="cs-CZ" sz="80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496944" cy="1498178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ŽĎÁR NAD SÁZAVOU-ZELENÁ HORA</a:t>
            </a:r>
            <a:b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POUTNÍ KOSTEL J.NEPOMUCKÉHO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68052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poutní kostel J. Nepomuckého na Zelené hoře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 zapsán roku 1994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postaven roku 1721, vysvěcen roku 1722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podle návrhu architekta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Jana Blažeje 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</a:rPr>
              <a:t>Santiniho</a:t>
            </a:r>
            <a:endParaRPr lang="cs-CZ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kostel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postaven ve tvaru hvězdy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hlavní oltář se sochou Jana Nepomuckého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5 oltářních výklenků, 2 krát 5 kaplí</a:t>
            </a:r>
          </a:p>
          <a:p>
            <a:pPr>
              <a:buNone/>
            </a:pPr>
            <a:endParaRPr lang="cs-CZ" sz="3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okolo kostela je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ambit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(krytá chodba) s 5 branami a 5 kaplemi</a:t>
            </a:r>
          </a:p>
          <a:p>
            <a:r>
              <a:rPr lang="cs-CZ" u="sng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ymbolika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číslo 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symbol počtu ran ukřižovaného Krista</a:t>
            </a: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číslo 10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symbol božské vlády, desatero přikázání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kostel je zasvěcen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sv. Janu Nepomuckému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jehož socha je umístěna na hlavním oltáři a ve středu výzdoby stropu je vyobrazen světcův jazyk – symbol jeho mlčenlivosti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4800600"/>
            <a:ext cx="6120680" cy="716632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POUTNÍ KOSTEL S AMBITEM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6" descr="800PX-~1.JPG"/>
          <p:cNvPicPr>
            <a:picLocks noChangeAspect="1"/>
          </p:cNvPicPr>
          <p:nvPr/>
        </p:nvPicPr>
        <p:blipFill>
          <a:blip r:embed="rId2" cstate="print"/>
          <a:srcRect l="5583" r="5583"/>
          <a:stretch>
            <a:fillRect/>
          </a:stretch>
        </p:blipFill>
        <p:spPr>
          <a:xfrm>
            <a:off x="1835696" y="692696"/>
            <a:ext cx="5486400" cy="411480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76056" y="3789040"/>
            <a:ext cx="3744416" cy="17281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POUTNÍ KOSTEL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4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260648"/>
            <a:ext cx="4212000" cy="631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4008" y="3356992"/>
            <a:ext cx="4248472" cy="25922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KOSTEL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HLAVNÍ OLTÁŘ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CENTRÁLNÍ CHRÁM-HLAVNÍ OLTÁŘ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404664"/>
            <a:ext cx="3924000" cy="588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7166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AMBIT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8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572140" y="612774"/>
            <a:ext cx="6149339" cy="41123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7166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VSTUPNÍ BRÁNA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10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583" r="5583"/>
          <a:stretch>
            <a:fillRect/>
          </a:stretch>
        </p:blipFill>
        <p:spPr>
          <a:xfrm>
            <a:off x="1792288" y="612775"/>
            <a:ext cx="5486400" cy="4114800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TŘEBÍČ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NOSTRIFIKATOR.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15.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&lt;http://commons.wikimedia.org/wiki/File:Trebic_podklasteri_bazilika_velka_apsida.jpg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NOSTRIFIKATOR.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15.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&lt;http://commons.wikimedia.org/wiki/File:Trebic_podklasteri_bazilika_opatska_kaple.jpg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NOVÁK, David.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15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&lt;http://commons.wikimedia.org/wiki/File:Marieaprokopbaztrint.JPG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NOSTRIFIKATOR 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15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&lt;http://commons.wikimedia.org/wiki/File:Trebic_podklasteri_bazilika_porta_paradisi.jpg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KROKODYL.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15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&lt;http://commons.wikimedia.org/wiki/File:Trebic_synagoga_3571.JPG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FRETTIE.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15.4.2012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&lt;http://commons.wikimedia.org/wiki/File:Woman_Gallery_in_Rear_Synagogue.jpg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FRETTIE.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15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&lt;http://commons.wikimedia.org/wiki/File:Detail_of_little_window_with_hebraic_signs.jpg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FRETTIE.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15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&lt;http://commons.wikimedia.org/wiki/File:Old_synagogue_in_T%C5%99eb%C3%AD%C4%8D,_Z%C3%A1most%C3%AD_-_exterior.jpg.jpg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PUDELEK.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cit.15.4.2012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&lt;http://commons.wikimedia.org/wiki/File:%C5%BDidovsk%C3%BD_h%C5%99bitov_v_T%C5%99eb%C3%AD%C4%8Di_-_star%C3%A1_%C4%8D%C3%A1st.JPG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unesco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czech.cz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trebic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predstaveni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smtClean="0">
                <a:latin typeface="Times New Roman" pitchFamily="18" charset="0"/>
                <a:cs typeface="Times New Roman" pitchFamily="18" charset="0"/>
                <a:hlinkClick r:id="rId12"/>
              </a:rPr>
              <a:t>&lt;http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://nabucco-trebic.cz/unesco-trebic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ŽĎÁR NAD SÁZAVOU – ZELENÁ HORA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FOJSINEK.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15.4.2012].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&lt;http:/commons.wikimedia.org/wiki/File:%C5%BD%C4%8F%C3%A1r_nad_S%C3%A1zavou_-_26.jpg?uselang=cs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PRAZAK.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15.4.2012].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&lt;http://commons.wikimedia.org/wiki/File:Zelen%C3%A1_hora_-_poutn%C3%AD_kostel.jpg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4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PRAZAK.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15.4.2012].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&lt;http://commons.wikimedia.org/wiki/File:Zelen%C3%A1_hora_-_olt%C3%A1%C5%99.jpg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FOJSINEK.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15.4.2012].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&lt;http://commons.wikimedia.org/wiki/File:%C5%BD%C4%8F%C3%A1r_nad_S%C3%A1zavou_-_29.jpg?uselang=cs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PRAZAK.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15.4.2012].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http:/commons.wikimedia.org/wiki/File:Zelen%C3%A1_hora_-_p%C5%99%C3%ADchod.jpg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4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BLAŽKOVÁ, Milena.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11 pokladů Čech a Moravy.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1.vyd. Praha: Albatros, 2002.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8000010879. s. 84 -93.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  <a:hlinkClick r:id="rId4"/>
            </a:endParaRPr>
          </a:p>
          <a:p>
            <a:pPr>
              <a:buNone/>
            </a:pPr>
            <a:endParaRPr lang="cs-CZ" sz="1400" u="sng" dirty="0" smtClean="0">
              <a:latin typeface="Times New Roman" pitchFamily="18" charset="0"/>
              <a:cs typeface="Times New Roman" pitchFamily="18" charset="0"/>
              <a:hlinkClick r:id="rId4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725</Words>
  <Application>Microsoft Office PowerPoint</Application>
  <PresentationFormat>Předvádění na obrazovce (4:3)</PresentationFormat>
  <Paragraphs>101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PAMÁTKY UNESCO</vt:lpstr>
      <vt:lpstr>TŘEBÍČ</vt:lpstr>
      <vt:lpstr>Snímek 4</vt:lpstr>
      <vt:lpstr>   BAZILIKA SV. PROKOPA</vt:lpstr>
      <vt:lpstr>Snímek 6</vt:lpstr>
      <vt:lpstr>  BAZILIKA SV. PROKOPA</vt:lpstr>
      <vt:lpstr>Snímek 8</vt:lpstr>
      <vt:lpstr>Snímek 9</vt:lpstr>
      <vt:lpstr>Snímek 10</vt:lpstr>
      <vt:lpstr>Snímek 11</vt:lpstr>
      <vt:lpstr>Snímek 12</vt:lpstr>
      <vt:lpstr>Snímek 13</vt:lpstr>
      <vt:lpstr>PAMÁTKY UNESCO</vt:lpstr>
      <vt:lpstr>ŽĎÁR NAD SÁZAVOU-ZELENÁ HORA POUTNÍ KOSTEL J.NEPOMUCKÉHO</vt:lpstr>
      <vt:lpstr>Snímek 16</vt:lpstr>
      <vt:lpstr>POUTNÍ KOSTEL S AMBITEM</vt:lpstr>
      <vt:lpstr>         POUTNÍ KOSTEL</vt:lpstr>
      <vt:lpstr>KOSTEL HLAVNÍ OLTÁŘ</vt:lpstr>
      <vt:lpstr>                   AMBIT</vt:lpstr>
      <vt:lpstr>        VSTUPNÍ BRÁNA</vt:lpstr>
      <vt:lpstr>Použité zdroje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 UNESCO</dc:title>
  <dc:creator>Marta</dc:creator>
  <cp:lastModifiedBy>Marta</cp:lastModifiedBy>
  <cp:revision>17</cp:revision>
  <dcterms:created xsi:type="dcterms:W3CDTF">2012-01-03T16:57:02Z</dcterms:created>
  <dcterms:modified xsi:type="dcterms:W3CDTF">2012-06-24T08:16:45Z</dcterms:modified>
</cp:coreProperties>
</file>