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9" r:id="rId2"/>
    <p:sldId id="257" r:id="rId3"/>
    <p:sldId id="258" r:id="rId4"/>
    <p:sldId id="259" r:id="rId5"/>
    <p:sldId id="260" r:id="rId6"/>
    <p:sldId id="261" r:id="rId7"/>
    <p:sldId id="276" r:id="rId8"/>
    <p:sldId id="262" r:id="rId9"/>
    <p:sldId id="263" r:id="rId10"/>
    <p:sldId id="264" r:id="rId11"/>
    <p:sldId id="278" r:id="rId12"/>
    <p:sldId id="275" r:id="rId13"/>
    <p:sldId id="265" r:id="rId14"/>
    <p:sldId id="266" r:id="rId15"/>
    <p:sldId id="277" r:id="rId16"/>
    <p:sldId id="270" r:id="rId17"/>
    <p:sldId id="271" r:id="rId18"/>
    <p:sldId id="274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33F6D5E-A45E-4CD7-86D5-827E49FDE25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15E1B53-D858-4637-A798-30B72CA57321}" type="parTrans" cxnId="{4F3AF768-8BE3-438B-9225-76E7C38146B9}">
      <dgm:prSet/>
      <dgm:spPr/>
    </dgm:pt>
    <dgm:pt modelId="{483ECBC2-2CBA-45DD-9201-B60132892AF8}" type="sibTrans" cxnId="{4F3AF768-8BE3-438B-9225-76E7C38146B9}">
      <dgm:prSet/>
      <dgm:spPr/>
    </dgm:pt>
    <dgm:pt modelId="{C7DBE29F-ECC4-4989-AE82-3360C09A899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60FC82B-2DF2-41B5-B27E-87121FB7191F}" type="parTrans" cxnId="{0C4CF718-44A7-49AE-8CCB-BA057C2C46FA}">
      <dgm:prSet/>
      <dgm:spPr/>
    </dgm:pt>
    <dgm:pt modelId="{53EA90D9-CD93-4283-AAAC-67ADC05E7D46}" type="sibTrans" cxnId="{0C4CF718-44A7-49AE-8CCB-BA057C2C46FA}">
      <dgm:prSet/>
      <dgm:spPr/>
    </dgm:pt>
    <dgm:pt modelId="{B2F0F9BB-615D-40AF-BB09-70A1D5FAD09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ROČNÍK.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5C7D735-D88A-4970-9944-528BB6B8BA49}" type="parTrans" cxnId="{B5CD76D5-7F12-463A-BB36-71BD545E3DEE}">
      <dgm:prSet/>
      <dgm:spPr/>
    </dgm:pt>
    <dgm:pt modelId="{58BB908A-2684-4297-AFEB-332B1C005E03}" type="sibTrans" cxnId="{B5CD76D5-7F12-463A-BB36-71BD545E3DEE}">
      <dgm:prSet/>
      <dgm:spPr/>
    </dgm:pt>
    <dgm:pt modelId="{9B8D0C68-CC1C-494A-928C-DBBEE3CFD38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Kutná Hora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0865AF8-DD34-4683-A446-29D721CAD462}" type="parTrans" cxnId="{C4089634-FA1E-4C93-915B-531B368CB2EE}">
      <dgm:prSet/>
      <dgm:spPr/>
    </dgm:pt>
    <dgm:pt modelId="{CE619231-99D9-4B90-96F1-6E067E370F00}" type="sibTrans" cxnId="{C4089634-FA1E-4C93-915B-531B368CB2EE}">
      <dgm:prSet/>
      <dgm:spPr/>
    </dgm:pt>
    <dgm:pt modelId="{30EB1CDB-132C-44FA-9672-4D88F2A8992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6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798131D-9BCB-4A4D-B591-0113BD9F06D5}" type="parTrans" cxnId="{4C75301A-A5A2-41BD-AAF6-917CD1A47694}">
      <dgm:prSet/>
      <dgm:spPr/>
    </dgm:pt>
    <dgm:pt modelId="{69DA6111-08FC-445E-846F-9E7B0A7D98FE}" type="sibTrans" cxnId="{4C75301A-A5A2-41BD-AAF6-917CD1A4769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852A6A7-A6FC-4A5B-88A8-BE677B588E2E}" type="pres">
      <dgm:prSet presAssocID="{633F6D5E-A45E-4CD7-86D5-827E49FDE25E}" presName="vertSpace2" presStyleLbl="node1" presStyleIdx="0" presStyleCnt="7"/>
      <dgm:spPr/>
    </dgm:pt>
    <dgm:pt modelId="{A95FDD7B-99AA-47AC-939B-7C7781B16B98}" type="pres">
      <dgm:prSet presAssocID="{633F6D5E-A45E-4CD7-86D5-827E49FDE25E}" presName="circle2" presStyleLbl="node1" presStyleIdx="1" presStyleCnt="7"/>
      <dgm:spPr/>
    </dgm:pt>
    <dgm:pt modelId="{3EEDDB20-16E9-46FF-8595-9A2BC4301E55}" type="pres">
      <dgm:prSet presAssocID="{633F6D5E-A45E-4CD7-86D5-827E49FDE25E}" presName="rect2" presStyleLbl="alignAcc1" presStyleIdx="1" presStyleCnt="7"/>
      <dgm:spPr/>
      <dgm:t>
        <a:bodyPr/>
        <a:lstStyle/>
        <a:p>
          <a:endParaRPr lang="cs-CZ"/>
        </a:p>
      </dgm:t>
    </dgm:pt>
    <dgm:pt modelId="{553D70E4-11BB-483B-80D1-86ADFD1D800C}" type="pres">
      <dgm:prSet presAssocID="{C7DBE29F-ECC4-4989-AE82-3360C09A899B}" presName="vertSpace3" presStyleLbl="node1" presStyleIdx="1" presStyleCnt="7"/>
      <dgm:spPr/>
    </dgm:pt>
    <dgm:pt modelId="{711E77D6-D06D-40C2-95F2-7C8546D88D47}" type="pres">
      <dgm:prSet presAssocID="{C7DBE29F-ECC4-4989-AE82-3360C09A899B}" presName="circle3" presStyleLbl="node1" presStyleIdx="2" presStyleCnt="7"/>
      <dgm:spPr/>
    </dgm:pt>
    <dgm:pt modelId="{B29F1460-7678-4B26-B0F5-DD3EC21C9023}" type="pres">
      <dgm:prSet presAssocID="{C7DBE29F-ECC4-4989-AE82-3360C09A899B}" presName="rect3" presStyleLbl="alignAcc1" presStyleIdx="2" presStyleCnt="7"/>
      <dgm:spPr/>
      <dgm:t>
        <a:bodyPr/>
        <a:lstStyle/>
        <a:p>
          <a:endParaRPr lang="cs-CZ"/>
        </a:p>
      </dgm:t>
    </dgm:pt>
    <dgm:pt modelId="{ABC3434D-7D2F-4F35-9989-CBB183B57D89}" type="pres">
      <dgm:prSet presAssocID="{B2F0F9BB-615D-40AF-BB09-70A1D5FAD097}" presName="vertSpace4" presStyleLbl="node1" presStyleIdx="2" presStyleCnt="7"/>
      <dgm:spPr/>
    </dgm:pt>
    <dgm:pt modelId="{3D164B61-90D6-4DAD-BC8F-D12DE58D0305}" type="pres">
      <dgm:prSet presAssocID="{B2F0F9BB-615D-40AF-BB09-70A1D5FAD097}" presName="circle4" presStyleLbl="node1" presStyleIdx="3" presStyleCnt="7"/>
      <dgm:spPr/>
    </dgm:pt>
    <dgm:pt modelId="{15D598C4-91A3-4200-B651-7C2BEB032719}" type="pres">
      <dgm:prSet presAssocID="{B2F0F9BB-615D-40AF-BB09-70A1D5FAD097}" presName="rect4" presStyleLbl="alignAcc1" presStyleIdx="3" presStyleCnt="7"/>
      <dgm:spPr/>
      <dgm:t>
        <a:bodyPr/>
        <a:lstStyle/>
        <a:p>
          <a:endParaRPr lang="cs-CZ"/>
        </a:p>
      </dgm:t>
    </dgm:pt>
    <dgm:pt modelId="{6D2DA68C-1E94-444F-BAC2-B04DC84653B4}" type="pres">
      <dgm:prSet presAssocID="{9B8D0C68-CC1C-494A-928C-DBBEE3CFD388}" presName="vertSpace5" presStyleLbl="node1" presStyleIdx="3" presStyleCnt="7"/>
      <dgm:spPr/>
    </dgm:pt>
    <dgm:pt modelId="{51F59350-9576-4ED1-974E-C04518A978E2}" type="pres">
      <dgm:prSet presAssocID="{9B8D0C68-CC1C-494A-928C-DBBEE3CFD388}" presName="circle5" presStyleLbl="node1" presStyleIdx="4" presStyleCnt="7"/>
      <dgm:spPr/>
    </dgm:pt>
    <dgm:pt modelId="{DAD76EE1-0F7A-41E4-8563-1A54884EC9C2}" type="pres">
      <dgm:prSet presAssocID="{9B8D0C68-CC1C-494A-928C-DBBEE3CFD388}" presName="rect5" presStyleLbl="alignAcc1" presStyleIdx="4" presStyleCnt="7"/>
      <dgm:spPr/>
      <dgm:t>
        <a:bodyPr/>
        <a:lstStyle/>
        <a:p>
          <a:endParaRPr lang="cs-CZ"/>
        </a:p>
      </dgm:t>
    </dgm:pt>
    <dgm:pt modelId="{FF6157B5-A86D-4923-902A-2B2273416AAF}" type="pres">
      <dgm:prSet presAssocID="{30EB1CDB-132C-44FA-9672-4D88F2A89928}" presName="vertSpace6" presStyleLbl="node1" presStyleIdx="4" presStyleCnt="7"/>
      <dgm:spPr/>
    </dgm:pt>
    <dgm:pt modelId="{2388D430-3DD9-45FE-AE80-B8E7E2DB0466}" type="pres">
      <dgm:prSet presAssocID="{30EB1CDB-132C-44FA-9672-4D88F2A89928}" presName="circle6" presStyleLbl="node1" presStyleIdx="5" presStyleCnt="7"/>
      <dgm:spPr/>
    </dgm:pt>
    <dgm:pt modelId="{1BA9BF0A-31C4-442D-9F18-A81C6A442BC6}" type="pres">
      <dgm:prSet presAssocID="{30EB1CDB-132C-44FA-9672-4D88F2A89928}" presName="rect6" presStyleLbl="alignAcc1" presStyleIdx="5" presStyleCnt="7"/>
      <dgm:spPr/>
      <dgm:t>
        <a:bodyPr/>
        <a:lstStyle/>
        <a:p>
          <a:endParaRPr lang="cs-CZ"/>
        </a:p>
      </dgm:t>
    </dgm:pt>
    <dgm:pt modelId="{CC808408-F8A0-45FA-8347-5A85252628F9}" type="pres">
      <dgm:prSet presAssocID="{D1B46980-6531-4606-95E6-44980827E919}" presName="vertSpace7" presStyleLbl="node1" presStyleIdx="5" presStyleCnt="7"/>
      <dgm:spPr/>
    </dgm:pt>
    <dgm:pt modelId="{49EE995C-6E17-44EF-84E4-DB0DC6BB79D1}" type="pres">
      <dgm:prSet presAssocID="{D1B46980-6531-4606-95E6-44980827E919}" presName="circle7" presStyleLbl="node1" presStyleIdx="6" presStyleCnt="7"/>
      <dgm:spPr/>
    </dgm:pt>
    <dgm:pt modelId="{3167D6EF-91B9-466E-BCC1-690D2AB840A6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FA6D14-F116-421C-BA24-482F64B685F9}" type="pres">
      <dgm:prSet presAssocID="{633F6D5E-A45E-4CD7-86D5-827E49FDE25E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B62CEE-64B1-464F-8E95-7D94C36B9ADA}" type="pres">
      <dgm:prSet presAssocID="{C7DBE29F-ECC4-4989-AE82-3360C09A899B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B0D16-140F-4D62-8DEC-583FA728A678}" type="pres">
      <dgm:prSet presAssocID="{B2F0F9BB-615D-40AF-BB09-70A1D5FAD097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092332-049C-49AB-AB9E-74BC5BDD54D7}" type="pres">
      <dgm:prSet presAssocID="{9B8D0C68-CC1C-494A-928C-DBBEE3CFD388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982FC5-DC30-41A5-B63D-0D9422ED6CDF}" type="pres">
      <dgm:prSet presAssocID="{30EB1CDB-132C-44FA-9672-4D88F2A8992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A67254-2400-40E1-83CC-C2EB9C0B8219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75301A-A5A2-41BD-AAF6-917CD1A47694}" srcId="{757F3AB3-0718-4624-B441-E567A8F0AB56}" destId="{30EB1CDB-132C-44FA-9672-4D88F2A89928}" srcOrd="5" destOrd="0" parTransId="{C798131D-9BCB-4A4D-B591-0113BD9F06D5}" sibTransId="{69DA6111-08FC-445E-846F-9E7B0A7D98FE}"/>
    <dgm:cxn modelId="{D3FAE730-61F5-4995-91CB-C98C3F7C82CA}" type="presOf" srcId="{633F6D5E-A45E-4CD7-86D5-827E49FDE25E}" destId="{4BFA6D14-F116-421C-BA24-482F64B685F9}" srcOrd="1" destOrd="0" presId="urn:microsoft.com/office/officeart/2005/8/layout/target3"/>
    <dgm:cxn modelId="{C4089634-FA1E-4C93-915B-531B368CB2EE}" srcId="{757F3AB3-0718-4624-B441-E567A8F0AB56}" destId="{9B8D0C68-CC1C-494A-928C-DBBEE3CFD388}" srcOrd="4" destOrd="0" parTransId="{90865AF8-DD34-4683-A446-29D721CAD462}" sibTransId="{CE619231-99D9-4B90-96F1-6E067E370F00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C6871C-F059-4E22-B8BA-893AD2E0BF59}" type="presOf" srcId="{D1D4F407-5343-4D3F-B5B9-D407B03CAEB4}" destId="{D005CE8C-CC26-4C3E-AC11-E15060ECD759}" srcOrd="0" destOrd="0" presId="urn:microsoft.com/office/officeart/2005/8/layout/target3"/>
    <dgm:cxn modelId="{834FA8F4-EA9C-4222-AE57-A5A55A91C966}" type="presOf" srcId="{30EB1CDB-132C-44FA-9672-4D88F2A89928}" destId="{8A982FC5-DC30-41A5-B63D-0D9422ED6CDF}" srcOrd="1" destOrd="0" presId="urn:microsoft.com/office/officeart/2005/8/layout/target3"/>
    <dgm:cxn modelId="{CFD19248-0913-4C40-8B40-0985860C551B}" type="presOf" srcId="{B2F0F9BB-615D-40AF-BB09-70A1D5FAD097}" destId="{0C8B0D16-140F-4D62-8DEC-583FA728A678}" srcOrd="1" destOrd="0" presId="urn:microsoft.com/office/officeart/2005/8/layout/target3"/>
    <dgm:cxn modelId="{CD6C1AA9-AB93-4472-8978-9B307746DFB2}" type="presOf" srcId="{D1B46980-6531-4606-95E6-44980827E919}" destId="{3167D6EF-91B9-466E-BCC1-690D2AB840A6}" srcOrd="0" destOrd="0" presId="urn:microsoft.com/office/officeart/2005/8/layout/target3"/>
    <dgm:cxn modelId="{1CBFFEA9-C55C-46DE-9523-20C0E2C4CDE7}" type="presOf" srcId="{C7DBE29F-ECC4-4989-AE82-3360C09A899B}" destId="{B29F1460-7678-4B26-B0F5-DD3EC21C9023}" srcOrd="0" destOrd="0" presId="urn:microsoft.com/office/officeart/2005/8/layout/target3"/>
    <dgm:cxn modelId="{0C15C7D1-7F01-4252-8D32-3F9A4032ECE4}" type="presOf" srcId="{9B8D0C68-CC1C-494A-928C-DBBEE3CFD388}" destId="{CA092332-049C-49AB-AB9E-74BC5BDD54D7}" srcOrd="1" destOrd="0" presId="urn:microsoft.com/office/officeart/2005/8/layout/target3"/>
    <dgm:cxn modelId="{0C4CF718-44A7-49AE-8CCB-BA057C2C46FA}" srcId="{757F3AB3-0718-4624-B441-E567A8F0AB56}" destId="{C7DBE29F-ECC4-4989-AE82-3360C09A899B}" srcOrd="2" destOrd="0" parTransId="{D60FC82B-2DF2-41B5-B27E-87121FB7191F}" sibTransId="{53EA90D9-CD93-4283-AAAC-67ADC05E7D46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8A25599E-EDB6-4256-8045-6E49BF9BF7F1}" type="presOf" srcId="{B2F0F9BB-615D-40AF-BB09-70A1D5FAD097}" destId="{15D598C4-91A3-4200-B651-7C2BEB032719}" srcOrd="0" destOrd="0" presId="urn:microsoft.com/office/officeart/2005/8/layout/target3"/>
    <dgm:cxn modelId="{4F3AF768-8BE3-438B-9225-76E7C38146B9}" srcId="{757F3AB3-0718-4624-B441-E567A8F0AB56}" destId="{633F6D5E-A45E-4CD7-86D5-827E49FDE25E}" srcOrd="1" destOrd="0" parTransId="{C15E1B53-D858-4637-A798-30B72CA57321}" sibTransId="{483ECBC2-2CBA-45DD-9201-B60132892AF8}"/>
    <dgm:cxn modelId="{6327D934-DD3D-4CD7-8AF1-A04898AA693C}" type="presOf" srcId="{757F3AB3-0718-4624-B441-E567A8F0AB56}" destId="{333A1088-737F-45CB-B68E-254E46348037}" srcOrd="0" destOrd="0" presId="urn:microsoft.com/office/officeart/2005/8/layout/target3"/>
    <dgm:cxn modelId="{B9A7D0B8-C15C-436C-9951-FC5A22DA8F1C}" type="presOf" srcId="{633F6D5E-A45E-4CD7-86D5-827E49FDE25E}" destId="{3EEDDB20-16E9-46FF-8595-9A2BC4301E55}" srcOrd="0" destOrd="0" presId="urn:microsoft.com/office/officeart/2005/8/layout/target3"/>
    <dgm:cxn modelId="{77C32944-509B-4B08-B921-37ACAB0D02B2}" type="presOf" srcId="{9B8D0C68-CC1C-494A-928C-DBBEE3CFD388}" destId="{DAD76EE1-0F7A-41E4-8563-1A54884EC9C2}" srcOrd="0" destOrd="0" presId="urn:microsoft.com/office/officeart/2005/8/layout/target3"/>
    <dgm:cxn modelId="{30BE985F-3A27-4118-8DF1-BB341A2C42B9}" type="presOf" srcId="{D1B46980-6531-4606-95E6-44980827E919}" destId="{38A67254-2400-40E1-83CC-C2EB9C0B8219}" srcOrd="1" destOrd="0" presId="urn:microsoft.com/office/officeart/2005/8/layout/target3"/>
    <dgm:cxn modelId="{DA7C0CD9-32E4-43C2-8C6B-24DDAACA8DA8}" type="presOf" srcId="{C7DBE29F-ECC4-4989-AE82-3360C09A899B}" destId="{E8B62CEE-64B1-464F-8E95-7D94C36B9ADA}" srcOrd="1" destOrd="0" presId="urn:microsoft.com/office/officeart/2005/8/layout/target3"/>
    <dgm:cxn modelId="{B5CD76D5-7F12-463A-BB36-71BD545E3DEE}" srcId="{757F3AB3-0718-4624-B441-E567A8F0AB56}" destId="{B2F0F9BB-615D-40AF-BB09-70A1D5FAD097}" srcOrd="3" destOrd="0" parTransId="{25C7D735-D88A-4970-9944-528BB6B8BA49}" sibTransId="{58BB908A-2684-4297-AFEB-332B1C005E03}"/>
    <dgm:cxn modelId="{9B4C1F08-DF80-495D-82F4-D0CB4795E8F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AA5CDBF3-6411-41E2-B9ED-7C942FEA89D7}" type="presOf" srcId="{30EB1CDB-132C-44FA-9672-4D88F2A89928}" destId="{1BA9BF0A-31C4-442D-9F18-A81C6A442BC6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328C3B3C-78B3-4A4A-91AF-13DA869730E7}" type="presParOf" srcId="{333A1088-737F-45CB-B68E-254E46348037}" destId="{F5ABB229-8D3B-4694-996A-96F23CF14429}" srcOrd="0" destOrd="0" presId="urn:microsoft.com/office/officeart/2005/8/layout/target3"/>
    <dgm:cxn modelId="{DAC7ADD6-7E0B-4F87-8C85-7B50A1CDC792}" type="presParOf" srcId="{333A1088-737F-45CB-B68E-254E46348037}" destId="{F41139FD-01EE-4571-8B17-4FB00FC51163}" srcOrd="1" destOrd="0" presId="urn:microsoft.com/office/officeart/2005/8/layout/target3"/>
    <dgm:cxn modelId="{D08569BB-7FB8-4DA1-A61C-A0DC7B84816A}" type="presParOf" srcId="{333A1088-737F-45CB-B68E-254E46348037}" destId="{D005CE8C-CC26-4C3E-AC11-E15060ECD759}" srcOrd="2" destOrd="0" presId="urn:microsoft.com/office/officeart/2005/8/layout/target3"/>
    <dgm:cxn modelId="{9355D186-F009-4A87-96DA-913B3D9C365F}" type="presParOf" srcId="{333A1088-737F-45CB-B68E-254E46348037}" destId="{8852A6A7-A6FC-4A5B-88A8-BE677B588E2E}" srcOrd="3" destOrd="0" presId="urn:microsoft.com/office/officeart/2005/8/layout/target3"/>
    <dgm:cxn modelId="{C31463D6-E921-493A-A452-F0A42BC2862C}" type="presParOf" srcId="{333A1088-737F-45CB-B68E-254E46348037}" destId="{A95FDD7B-99AA-47AC-939B-7C7781B16B98}" srcOrd="4" destOrd="0" presId="urn:microsoft.com/office/officeart/2005/8/layout/target3"/>
    <dgm:cxn modelId="{7E90FF44-FDAF-446A-A02D-591C8C015AA5}" type="presParOf" srcId="{333A1088-737F-45CB-B68E-254E46348037}" destId="{3EEDDB20-16E9-46FF-8595-9A2BC4301E55}" srcOrd="5" destOrd="0" presId="urn:microsoft.com/office/officeart/2005/8/layout/target3"/>
    <dgm:cxn modelId="{7779D443-82AA-4591-980C-61FC51E8D941}" type="presParOf" srcId="{333A1088-737F-45CB-B68E-254E46348037}" destId="{553D70E4-11BB-483B-80D1-86ADFD1D800C}" srcOrd="6" destOrd="0" presId="urn:microsoft.com/office/officeart/2005/8/layout/target3"/>
    <dgm:cxn modelId="{B1589B35-FB7D-465D-B87D-3510DA784181}" type="presParOf" srcId="{333A1088-737F-45CB-B68E-254E46348037}" destId="{711E77D6-D06D-40C2-95F2-7C8546D88D47}" srcOrd="7" destOrd="0" presId="urn:microsoft.com/office/officeart/2005/8/layout/target3"/>
    <dgm:cxn modelId="{43DE7B39-C448-4F6B-9D2F-8515E2705FB6}" type="presParOf" srcId="{333A1088-737F-45CB-B68E-254E46348037}" destId="{B29F1460-7678-4B26-B0F5-DD3EC21C9023}" srcOrd="8" destOrd="0" presId="urn:microsoft.com/office/officeart/2005/8/layout/target3"/>
    <dgm:cxn modelId="{4EEB736B-FEB0-43C5-88A0-85A9E7A3972A}" type="presParOf" srcId="{333A1088-737F-45CB-B68E-254E46348037}" destId="{ABC3434D-7D2F-4F35-9989-CBB183B57D89}" srcOrd="9" destOrd="0" presId="urn:microsoft.com/office/officeart/2005/8/layout/target3"/>
    <dgm:cxn modelId="{4F2FAE47-52E4-4594-BA39-F2531A9F0267}" type="presParOf" srcId="{333A1088-737F-45CB-B68E-254E46348037}" destId="{3D164B61-90D6-4DAD-BC8F-D12DE58D0305}" srcOrd="10" destOrd="0" presId="urn:microsoft.com/office/officeart/2005/8/layout/target3"/>
    <dgm:cxn modelId="{CAB5DC23-4A82-4987-AFEA-56A7DC194D25}" type="presParOf" srcId="{333A1088-737F-45CB-B68E-254E46348037}" destId="{15D598C4-91A3-4200-B651-7C2BEB032719}" srcOrd="11" destOrd="0" presId="urn:microsoft.com/office/officeart/2005/8/layout/target3"/>
    <dgm:cxn modelId="{3E7B480E-22AC-4616-9183-3CB74D7F8310}" type="presParOf" srcId="{333A1088-737F-45CB-B68E-254E46348037}" destId="{6D2DA68C-1E94-444F-BAC2-B04DC84653B4}" srcOrd="12" destOrd="0" presId="urn:microsoft.com/office/officeart/2005/8/layout/target3"/>
    <dgm:cxn modelId="{2DAE4CD2-FB60-455C-BA50-95FF2C5A59D8}" type="presParOf" srcId="{333A1088-737F-45CB-B68E-254E46348037}" destId="{51F59350-9576-4ED1-974E-C04518A978E2}" srcOrd="13" destOrd="0" presId="urn:microsoft.com/office/officeart/2005/8/layout/target3"/>
    <dgm:cxn modelId="{E78758C4-8D44-45DE-A78C-9BD56BD4641C}" type="presParOf" srcId="{333A1088-737F-45CB-B68E-254E46348037}" destId="{DAD76EE1-0F7A-41E4-8563-1A54884EC9C2}" srcOrd="14" destOrd="0" presId="urn:microsoft.com/office/officeart/2005/8/layout/target3"/>
    <dgm:cxn modelId="{4AE05263-C000-4E2E-B34F-50781354F1CD}" type="presParOf" srcId="{333A1088-737F-45CB-B68E-254E46348037}" destId="{FF6157B5-A86D-4923-902A-2B2273416AAF}" srcOrd="15" destOrd="0" presId="urn:microsoft.com/office/officeart/2005/8/layout/target3"/>
    <dgm:cxn modelId="{6216E9A7-B4AE-43CD-8966-05193CF8A60A}" type="presParOf" srcId="{333A1088-737F-45CB-B68E-254E46348037}" destId="{2388D430-3DD9-45FE-AE80-B8E7E2DB0466}" srcOrd="16" destOrd="0" presId="urn:microsoft.com/office/officeart/2005/8/layout/target3"/>
    <dgm:cxn modelId="{E0E3A63B-0D8B-42C9-AE6A-422B2FCED1A6}" type="presParOf" srcId="{333A1088-737F-45CB-B68E-254E46348037}" destId="{1BA9BF0A-31C4-442D-9F18-A81C6A442BC6}" srcOrd="17" destOrd="0" presId="urn:microsoft.com/office/officeart/2005/8/layout/target3"/>
    <dgm:cxn modelId="{F8A7D027-C5D5-4748-9EAA-C8CCFD2BB701}" type="presParOf" srcId="{333A1088-737F-45CB-B68E-254E46348037}" destId="{CC808408-F8A0-45FA-8347-5A85252628F9}" srcOrd="18" destOrd="0" presId="urn:microsoft.com/office/officeart/2005/8/layout/target3"/>
    <dgm:cxn modelId="{E662FBA9-AD0B-46FA-8426-75D1E63DF0A8}" type="presParOf" srcId="{333A1088-737F-45CB-B68E-254E46348037}" destId="{49EE995C-6E17-44EF-84E4-DB0DC6BB79D1}" srcOrd="19" destOrd="0" presId="urn:microsoft.com/office/officeart/2005/8/layout/target3"/>
    <dgm:cxn modelId="{BFDF1D67-52CE-4F67-B066-DE1222CACF5B}" type="presParOf" srcId="{333A1088-737F-45CB-B68E-254E46348037}" destId="{3167D6EF-91B9-466E-BCC1-690D2AB840A6}" srcOrd="20" destOrd="0" presId="urn:microsoft.com/office/officeart/2005/8/layout/target3"/>
    <dgm:cxn modelId="{10A22019-5606-4FFA-93DF-0D283B3210E0}" type="presParOf" srcId="{333A1088-737F-45CB-B68E-254E46348037}" destId="{AED2198E-93D5-4001-81B4-73124B309672}" srcOrd="21" destOrd="0" presId="urn:microsoft.com/office/officeart/2005/8/layout/target3"/>
    <dgm:cxn modelId="{82A40E48-505F-4867-BA37-3345D647F098}" type="presParOf" srcId="{333A1088-737F-45CB-B68E-254E46348037}" destId="{4BFA6D14-F116-421C-BA24-482F64B685F9}" srcOrd="22" destOrd="0" presId="urn:microsoft.com/office/officeart/2005/8/layout/target3"/>
    <dgm:cxn modelId="{C0C86899-7F7B-47A9-AE08-70A044A4BAB0}" type="presParOf" srcId="{333A1088-737F-45CB-B68E-254E46348037}" destId="{E8B62CEE-64B1-464F-8E95-7D94C36B9ADA}" srcOrd="23" destOrd="0" presId="urn:microsoft.com/office/officeart/2005/8/layout/target3"/>
    <dgm:cxn modelId="{18C2EF6D-0717-4655-8ADE-C11CAA14CD20}" type="presParOf" srcId="{333A1088-737F-45CB-B68E-254E46348037}" destId="{0C8B0D16-140F-4D62-8DEC-583FA728A678}" srcOrd="24" destOrd="0" presId="urn:microsoft.com/office/officeart/2005/8/layout/target3"/>
    <dgm:cxn modelId="{3BA22692-A689-4D8E-8D28-A789D3F09C0F}" type="presParOf" srcId="{333A1088-737F-45CB-B68E-254E46348037}" destId="{CA092332-049C-49AB-AB9E-74BC5BDD54D7}" srcOrd="25" destOrd="0" presId="urn:microsoft.com/office/officeart/2005/8/layout/target3"/>
    <dgm:cxn modelId="{58EE339B-17AF-4563-9BD7-FD462174999F}" type="presParOf" srcId="{333A1088-737F-45CB-B68E-254E46348037}" destId="{8A982FC5-DC30-41A5-B63D-0D9422ED6CDF}" srcOrd="26" destOrd="0" presId="urn:microsoft.com/office/officeart/2005/8/layout/target3"/>
    <dgm:cxn modelId="{0CC01EDC-A061-46D5-AAA0-7362D228A142}" type="presParOf" srcId="{333A1088-737F-45CB-B68E-254E46348037}" destId="{38A67254-2400-40E1-83CC-C2EB9C0B8219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A95FDD7B-99AA-47AC-939B-7C7781B16B9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EDDB20-16E9-46FF-8595-9A2BC4301E55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711E77D6-D06D-40C2-95F2-7C8546D88D47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29F1460-7678-4B26-B0F5-DD3EC21C9023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3D164B61-90D6-4DAD-BC8F-D12DE58D0305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5D598C4-91A3-4200-B651-7C2BEB032719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ROČNÍK.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51F59350-9576-4ED1-974E-C04518A978E2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AD76EE1-0F7A-41E4-8563-1A54884EC9C2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Kutná Hora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2388D430-3DD9-45FE-AE80-B8E7E2DB0466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A9BF0A-31C4-442D-9F18-A81C6A442BC6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6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49EE995C-6E17-44EF-84E4-DB0DC6BB79D1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167D6EF-91B9-466E-BCC1-690D2AB840A6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799013-FB70-41BE-A90E-CB9332995AA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6F28C5-63AE-4FCE-962D-3463B84BB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93544-6E42-462E-A2A6-EDE156A0AA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B5A75-1A52-4D4C-81C6-8747EC040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utn%C3%A1_Hor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udience_Hall_-_Italian_Court.jpg" TargetMode="External"/><Relationship Id="rId3" Type="http://schemas.openxmlformats.org/officeDocument/2006/relationships/hyperlink" Target="http://commons.wikimedia.org/wiki/File:KUTNA_HORA_(js)_11.jpg" TargetMode="External"/><Relationship Id="rId7" Type="http://schemas.openxmlformats.org/officeDocument/2006/relationships/hyperlink" Target="http://commons.wikimedia.org/wiki/File:Kutn%C3%A1_Hora_-_n%C3%A1dvo%C5%99%C3%AD_Vla%C5%A1sk%C3%A9ho_dvora.jpg" TargetMode="External"/><Relationship Id="rId2" Type="http://schemas.openxmlformats.org/officeDocument/2006/relationships/hyperlink" Target="http://commons.wikimedia.org/wiki/File:Kutna_Hora_CZ_St_Barbara_Cathedral_front_view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utna_Hora_CZ_The_Stone_Fountain_02.jpg" TargetMode="External"/><Relationship Id="rId11" Type="http://schemas.openxmlformats.org/officeDocument/2006/relationships/hyperlink" Target="http://commons.wikimedia.org/wiki/File:Kutna_Hora-Sedlec_cathedral_012.jpg" TargetMode="External"/><Relationship Id="rId5" Type="http://schemas.openxmlformats.org/officeDocument/2006/relationships/hyperlink" Target="http://commons.wikimedia.org/wiki/File:Kutn%C3%A1_Hora_-_Kamenn%C3%BD_d%C5%AFm.jpg" TargetMode="External"/><Relationship Id="rId10" Type="http://schemas.openxmlformats.org/officeDocument/2006/relationships/hyperlink" Target="http://commons.wikimedia.org/wiki/File:Kutn%C3%A1_Hora_-_Chr%C3%A1m_Svat%C3%A9ho_Jakuba_a_Vla%C5%A1sk%C3%BD_dv%C5%AFr.jpg" TargetMode="External"/><Relationship Id="rId4" Type="http://schemas.openxmlformats.org/officeDocument/2006/relationships/hyperlink" Target="http://commons.wikimedia.org/wiki/File:Cathedral_St_Barbara_-_main_altar.jpg" TargetMode="External"/><Relationship Id="rId9" Type="http://schemas.openxmlformats.org/officeDocument/2006/relationships/hyperlink" Target="http://commons.wikimedia.org/wiki/File:Pr_gros_vaclav2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utn%C3%A1_Hora,_Sedlec,_kl%C3%A1%C5%A1tern%C3%AD_kostel,_presbyt%C3%A1%C5%99_01.jpg" TargetMode="External"/><Relationship Id="rId2" Type="http://schemas.openxmlformats.org/officeDocument/2006/relationships/hyperlink" Target="http://commons.wikimedia.org/wiki/File:Schwarzenberg_coat-of-arm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11560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27584" y="4077072"/>
            <a:ext cx="32143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Metodický list /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63688" y="4365104"/>
            <a:ext cx="66247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ve vlastivědě 4. a 5. ročníku  k bližšímu seznámení s jednotlivými památkami UNESCO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-Pří prezentaci se žáci seznamují se stavebními památkami Kutné Hory,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 historií města spojenou s těžbou stříbra a ražením mincí. Žáci si mohou navrhnout vlastní mince. Na závěr prezentace je krátké opakování s výběrem správného řešení z nabídnutých možností.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při opakování učiva a při vlastivědě 5.ročníku – kraje  České republiky. 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283574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077072"/>
            <a:ext cx="7776864" cy="22322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KUTNÁ HORA</a:t>
            </a:r>
            <a:endParaRPr lang="cs-CZ" sz="8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r.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1995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byly do seznamu UNESCO zapsány tyto památky: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historický střed města a chrám sv. Barbory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Kutné Hoře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barokní katedrála P. Marie v Sedlci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chrám sv. Barbory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-stavba začala roku 1380 a byla dokončena r.1905 -chrám byl zasvěcen patronce havířů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památky města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Vlašský dvůr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zde byla královská mincovna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Muzeum alchymie, Kamenný dům, Tylův dům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Rejskova kamenná kašna, kostel sv. Jakuba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Radnice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–zde byla původně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konšelská deska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roku 1595, která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určovala povinnosti městské rady,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originál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uložen v budově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Hrádku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kopie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visí nad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vchody do zasedacích místností OSN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New Yorku a Ženevě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Hrádek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–gotická stavba, dnes je zde České muzeum stříbra (součástí je Středověký důl Osel a Středověká havířská osada)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• Katedrála P. Marie v Sedlci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pětilodní katedrála ze 14.století a Kostnice s unikátní výzdobou z kostí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85184"/>
            <a:ext cx="5486400" cy="64807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CHRÁM SV. BARBORY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Kutna_Hora_CZ_St_Barbara_Cathedral_front_view_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836712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085184"/>
            <a:ext cx="7272808" cy="7920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CHRÁM SV. BARBORY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Zástupný symbol pro obrázek 10" descr="800px-KUTNA_HORA_(js)_1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500" r="6500"/>
          <a:stretch>
            <a:fillRect/>
          </a:stretch>
        </p:blipFill>
        <p:spPr>
          <a:xfrm>
            <a:off x="1691680" y="908720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645024"/>
            <a:ext cx="4536504" cy="172231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CHRÁM SV.BARBORY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HLAVNÍ OLTÁŘ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383px-Cathedral_St_Barbara_-_main_alta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5004048" y="404664"/>
            <a:ext cx="3852000" cy="60244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4005064"/>
            <a:ext cx="3456384" cy="13622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KAMENNÝ DŮM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332656"/>
            <a:ext cx="4068000" cy="610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157192"/>
            <a:ext cx="6336704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REJSKOVA KAMENNÁ KAŠNA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Kutna_Hora_CZ_The_Stone_Fountain_0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980728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229200"/>
            <a:ext cx="6120680" cy="57606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VLAŠSKÝ DVŮR - NÁDVOŘÍ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~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763688" y="836712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1486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VLAŠSKÝ DVŮR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AUDIENČNÍ SÍŇ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Audience_Hall_-_Italian_Cour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293096"/>
            <a:ext cx="6192688" cy="180020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PRAŽSKÝ GROŠ VÁCLAVA II.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RAŽENÝ V KRÁLOVSKÉ MINCOVNĚ VE       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  VLAŠSKÉM DVOŘE OD ROKU 1300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Pr_gros_vaclav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836712"/>
            <a:ext cx="6162322" cy="30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F208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763688" y="83671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43608" y="5229200"/>
            <a:ext cx="7344816" cy="943000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KOSTEL SV. JAKUBA  A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        VLAŠSKÝ DVŮR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229200"/>
            <a:ext cx="6264696" cy="86409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KATEDRÁLA P.MARIE V SEDLCI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Kutna_Hora-Sedlec_cathedral_01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764704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645024"/>
            <a:ext cx="3960440" cy="18722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KATEDRÁLA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P.MARIE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V SEDLCI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Dom_der_heiligen_Barbar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260648"/>
            <a:ext cx="4608000" cy="614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3717032"/>
            <a:ext cx="3384376" cy="165030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KOSTNICE 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V SEDLCI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93px-Schwarzenberg_coat-of-arm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404664"/>
            <a:ext cx="4644000" cy="56519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Vyberte správnou odpověď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608512" cy="554461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V Kutné Hoře se těžilo …</a:t>
            </a:r>
          </a:p>
          <a:p>
            <a:pPr marL="457200" indent="-45720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2) Sv. Barbora byla patronkou …</a:t>
            </a:r>
          </a:p>
          <a:p>
            <a:pPr marL="457200" indent="-457200">
              <a:buAutoNum type="arabicParenR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3) Královská mincovna byla v budově,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která se jmenuje: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4) Středověký důl v muzeu se jmenuje:</a:t>
            </a:r>
          </a:p>
          <a:p>
            <a:pPr marL="457200" indent="-45720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Kopie konšelské desky z radnice 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jsou umístěny nad vchody do 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zasedacích místností OSN v …</a:t>
            </a:r>
          </a:p>
          <a:p>
            <a:pPr marL="457200" indent="-45720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6)Výzdoba v Kostnici v Sedlci je 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vytvořena z …</a:t>
            </a:r>
          </a:p>
          <a:p>
            <a:pPr marL="457200" indent="-457200">
              <a:buAutoNum type="arabicParenR"/>
            </a:pP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052736"/>
            <a:ext cx="4032448" cy="554461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1) zlato, stříbro, uhlí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stříbro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2) kovářů, razičů mincí, havířů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havířů</a:t>
            </a:r>
            <a:endParaRPr lang="cs-CZ" sz="2000" b="1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3) Hrádek, radnice, Vlašský dvůr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Vlašský dvůr 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4) Osel, Kůň, Koza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Osel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5) v Paříži, New Yorku, Londýně, Ženevě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 New Yorku a v Ženevě</a:t>
            </a:r>
          </a:p>
          <a:p>
            <a:pPr marL="457200" indent="-457200">
              <a:buNone/>
            </a:pPr>
            <a:endParaRPr lang="cs-CZ" sz="2400" b="1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6) ze dřeva, kamene, kostí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 kostí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MIAOW,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Miaow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&lt;http://commons.wikimedia.org/wiki/File:Kutna_Hora_CZ_St_Barbara_Cathedral_front_view_01.JPG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STRZELECKI.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Jerzy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&lt;http://commons.wikimedia.org/wiki/File:KUTNA_HORA_(js)_11.jpg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BAZI.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&lt;http://commons.wikimedia.org/wiki/File:Cathedral_St_Barbara_-_main_altar.jpg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PRAZAK.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10.4.2012]. Dostupný na WWW: 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&lt;http://commons.wikimedia.org/wiki/File:Kutn%C3%A1_Hora_-_Kamenn%C3%BD_d%C5%AFm.jpg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MIAOW,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Miaow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&lt;http://commons.wikimedia.org/wiki/File:Kutna_Hora_CZ_The_Stone_Fountain_02.jpg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PRAZAK.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&lt;http://commons.wikimedia.org/wiki/File:Kutn%C3%A1_Hora_-_n%C3%A1dvo%C5%99%C3%AD_Vla%C5%A1sk%C3%A9ho_dvora.jpg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CHEVA.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&lt;http://commons.wikimedia.org/wiki/File:Audience_Hall_-_Italian_Court.jpg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STEHULE.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&lt;http://commons.wikimedia.org/wiki/File:Pr_gros_vaclav2.jpg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PRAZAK.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&lt;http://commons.wikimedia.org/wiki/File:Kutn%C3%A1_Hora_-_Chr%C3%A1m_Svat%C3%A9ho_Jakuba_a_Vla%C5%A1sk%C3%BD_dv%C5%AFr.jpg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MIAOW,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Miaow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10.4.2012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&lt;http://commons.wikimedia.org/wiki/File:Kutna_Hora-Sedlec_cathedral_012.jpg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445624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BARÁNEK, Daniel.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10.4.2012].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&lt;http://commons.wikimedia.org/wiki/File:Kutn%C3%A1_Hora,_Sedlec,_kl%C3%A1%C5%A1tern%C3%AD_kostel,_presbyt%C3%A1%C5%99_01.jpg</a:t>
            </a:r>
            <a:endParaRPr lang="cs-CZ" sz="13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SHANEL.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10.4.2012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&lt;http://commons.wikimedia.org/wiki/File:Schwarzenberg_coat-of-arms.jpg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3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ISBN 800 001 08 79. s. 51 – 59.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601</Words>
  <Application>Microsoft Office PowerPoint</Application>
  <PresentationFormat>Předvádění na obrazovce (4:3)</PresentationFormat>
  <Paragraphs>97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PAMÁTKY UNESCO</vt:lpstr>
      <vt:lpstr>Snímek 3</vt:lpstr>
      <vt:lpstr>Snímek 4</vt:lpstr>
      <vt:lpstr>    CHRÁM SV. BARBORY</vt:lpstr>
      <vt:lpstr>         CHRÁM SV. BARBORY</vt:lpstr>
      <vt:lpstr>CHRÁM SV.BARBORY        HLAVNÍ OLTÁŘ</vt:lpstr>
      <vt:lpstr>KAMENNÝ DŮM</vt:lpstr>
      <vt:lpstr>  REJSKOVA KAMENNÁ KAŠNA</vt:lpstr>
      <vt:lpstr>  VLAŠSKÝ DVŮR - NÁDVOŘÍ</vt:lpstr>
      <vt:lpstr>VLAŠSKÝ DVŮR                      AUDIENČNÍ SÍŇ</vt:lpstr>
      <vt:lpstr>     PRAŽSKÝ GROŠ VÁCLAVA II.   RAŽENÝ V KRÁLOVSKÉ MINCOVNĚ VE             VLAŠSKÉM DVOŘE OD ROKU 1300</vt:lpstr>
      <vt:lpstr>Snímek 13</vt:lpstr>
      <vt:lpstr>  KATEDRÁLA P.MARIE V SEDLCI                                           </vt:lpstr>
      <vt:lpstr>KATEDRÁLA                     P.MARIE         V SEDLCI</vt:lpstr>
      <vt:lpstr>KOSTNICE                   V SEDLCI</vt:lpstr>
      <vt:lpstr>Vyberte správnou odpověď:</vt:lpstr>
      <vt:lpstr>Použité zdroje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32</cp:revision>
  <dcterms:created xsi:type="dcterms:W3CDTF">2012-01-03T16:29:57Z</dcterms:created>
  <dcterms:modified xsi:type="dcterms:W3CDTF">2012-06-24T08:18:50Z</dcterms:modified>
</cp:coreProperties>
</file>