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69" r:id="rId2"/>
    <p:sldId id="257" r:id="rId3"/>
    <p:sldId id="258" r:id="rId4"/>
    <p:sldId id="267" r:id="rId5"/>
    <p:sldId id="261" r:id="rId6"/>
    <p:sldId id="270" r:id="rId7"/>
    <p:sldId id="263" r:id="rId8"/>
    <p:sldId id="264" r:id="rId9"/>
    <p:sldId id="265" r:id="rId10"/>
    <p:sldId id="266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68" r:id="rId24"/>
    <p:sldId id="283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94660"/>
  </p:normalViewPr>
  <p:slideViewPr>
    <p:cSldViewPr>
      <p:cViewPr varScale="1">
        <p:scale>
          <a:sx n="61" d="100"/>
          <a:sy n="61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9F279A0-39DD-413B-8202-D8AEEDD573D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B06EBB7-97E3-41A7-ABDB-CF8429FE734B}" type="parTrans" cxnId="{6840A488-2A8A-4AA2-9530-87D5FCB8DA3A}">
      <dgm:prSet/>
      <dgm:spPr/>
    </dgm:pt>
    <dgm:pt modelId="{5F77D3FB-19E6-4192-A2D6-72BC92F7BD2B}" type="sibTrans" cxnId="{6840A488-2A8A-4AA2-9530-87D5FCB8DA3A}">
      <dgm:prSet/>
      <dgm:spPr/>
    </dgm:pt>
    <dgm:pt modelId="{3056E98F-15FA-42DF-862A-AB89DE3E53E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5506829-36D5-475F-AE32-55A382DE7C83}" type="parTrans" cxnId="{274069DE-DA4F-4B3D-A5C8-C9A7DE3BDB7C}">
      <dgm:prSet/>
      <dgm:spPr/>
    </dgm:pt>
    <dgm:pt modelId="{2E16D932-2381-42F4-BAE5-6370E86EB52C}" type="sibTrans" cxnId="{274069DE-DA4F-4B3D-A5C8-C9A7DE3BDB7C}">
      <dgm:prSet/>
      <dgm:spPr/>
    </dgm:pt>
    <dgm:pt modelId="{9B83A464-41E8-4168-9C62-9FE8008B4AF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A04F51C-4D76-42E0-BC7F-C0DD0A06C80E}" type="parTrans" cxnId="{15A9BA0E-D669-4092-9B8C-E568560F8E52}">
      <dgm:prSet/>
      <dgm:spPr/>
    </dgm:pt>
    <dgm:pt modelId="{A2C08275-EE3D-48AA-B41B-997B0F83997A}" type="sibTrans" cxnId="{15A9BA0E-D669-4092-9B8C-E568560F8E52}">
      <dgm:prSet/>
      <dgm:spPr/>
    </dgm:pt>
    <dgm:pt modelId="{1604D635-B561-4161-9EB0-8F077B0F34A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Holašovice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, Telč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F66FA21-AA04-47CD-A7BB-45347590C163}" type="parTrans" cxnId="{43292BEE-297D-4F6E-9FF1-C1C8A5D48B4B}">
      <dgm:prSet/>
      <dgm:spPr/>
    </dgm:pt>
    <dgm:pt modelId="{64C5F9D4-25C0-4480-B84B-66219F9032FC}" type="sibTrans" cxnId="{43292BEE-297D-4F6E-9FF1-C1C8A5D48B4B}">
      <dgm:prSet/>
      <dgm:spPr/>
    </dgm:pt>
    <dgm:pt modelId="{D6235882-DC77-46E8-BBEA-3764E1E602D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8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9BAFA4E-EBB3-4B1D-9154-840982EC3FA4}" type="parTrans" cxnId="{A9774A0C-AA3A-437B-B9EE-771F8D5540A5}">
      <dgm:prSet/>
      <dgm:spPr/>
    </dgm:pt>
    <dgm:pt modelId="{44800B83-1AD2-4259-8B29-55131FF27BC2}" type="sibTrans" cxnId="{A9774A0C-AA3A-437B-B9EE-771F8D5540A5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5D89B42B-A902-4AF6-8BB2-183FC7AC45B9}" type="pres">
      <dgm:prSet presAssocID="{09F279A0-39DD-413B-8202-D8AEEDD573DF}" presName="vertSpace2" presStyleLbl="node1" presStyleIdx="0" presStyleCnt="7"/>
      <dgm:spPr/>
    </dgm:pt>
    <dgm:pt modelId="{C229D36F-A741-4E3B-A7A8-601833D5E686}" type="pres">
      <dgm:prSet presAssocID="{09F279A0-39DD-413B-8202-D8AEEDD573DF}" presName="circle2" presStyleLbl="node1" presStyleIdx="1" presStyleCnt="7"/>
      <dgm:spPr/>
    </dgm:pt>
    <dgm:pt modelId="{3A3C1885-4364-4596-B28B-BA640ECE30AE}" type="pres">
      <dgm:prSet presAssocID="{09F279A0-39DD-413B-8202-D8AEEDD573DF}" presName="rect2" presStyleLbl="alignAcc1" presStyleIdx="1" presStyleCnt="7"/>
      <dgm:spPr/>
      <dgm:t>
        <a:bodyPr/>
        <a:lstStyle/>
        <a:p>
          <a:endParaRPr lang="cs-CZ"/>
        </a:p>
      </dgm:t>
    </dgm:pt>
    <dgm:pt modelId="{99815A00-9E28-41DC-B297-6CC26FF448E1}" type="pres">
      <dgm:prSet presAssocID="{3056E98F-15FA-42DF-862A-AB89DE3E53E2}" presName="vertSpace3" presStyleLbl="node1" presStyleIdx="1" presStyleCnt="7"/>
      <dgm:spPr/>
    </dgm:pt>
    <dgm:pt modelId="{D40C40B6-5C9F-4026-9387-9E9ADE91069C}" type="pres">
      <dgm:prSet presAssocID="{3056E98F-15FA-42DF-862A-AB89DE3E53E2}" presName="circle3" presStyleLbl="node1" presStyleIdx="2" presStyleCnt="7"/>
      <dgm:spPr/>
    </dgm:pt>
    <dgm:pt modelId="{B3F63E66-1487-466A-902E-8DE6478D2B99}" type="pres">
      <dgm:prSet presAssocID="{3056E98F-15FA-42DF-862A-AB89DE3E53E2}" presName="rect3" presStyleLbl="alignAcc1" presStyleIdx="2" presStyleCnt="7"/>
      <dgm:spPr/>
      <dgm:t>
        <a:bodyPr/>
        <a:lstStyle/>
        <a:p>
          <a:endParaRPr lang="cs-CZ"/>
        </a:p>
      </dgm:t>
    </dgm:pt>
    <dgm:pt modelId="{A5A73607-C2A2-41D9-B5E0-3B31AFAA6678}" type="pres">
      <dgm:prSet presAssocID="{9B83A464-41E8-4168-9C62-9FE8008B4AF8}" presName="vertSpace4" presStyleLbl="node1" presStyleIdx="2" presStyleCnt="7"/>
      <dgm:spPr/>
    </dgm:pt>
    <dgm:pt modelId="{955E019C-E931-42FE-8792-F1968C21BDA1}" type="pres">
      <dgm:prSet presAssocID="{9B83A464-41E8-4168-9C62-9FE8008B4AF8}" presName="circle4" presStyleLbl="node1" presStyleIdx="3" presStyleCnt="7"/>
      <dgm:spPr/>
    </dgm:pt>
    <dgm:pt modelId="{BD997AF1-8706-4888-8983-320A2A5BAE33}" type="pres">
      <dgm:prSet presAssocID="{9B83A464-41E8-4168-9C62-9FE8008B4AF8}" presName="rect4" presStyleLbl="alignAcc1" presStyleIdx="3" presStyleCnt="7"/>
      <dgm:spPr/>
      <dgm:t>
        <a:bodyPr/>
        <a:lstStyle/>
        <a:p>
          <a:endParaRPr lang="cs-CZ"/>
        </a:p>
      </dgm:t>
    </dgm:pt>
    <dgm:pt modelId="{8B654D83-BF02-4B5B-A7B6-BE475497633B}" type="pres">
      <dgm:prSet presAssocID="{1604D635-B561-4161-9EB0-8F077B0F34A5}" presName="vertSpace5" presStyleLbl="node1" presStyleIdx="3" presStyleCnt="7"/>
      <dgm:spPr/>
    </dgm:pt>
    <dgm:pt modelId="{F36DCF31-636F-4107-9E1A-9782C78A8916}" type="pres">
      <dgm:prSet presAssocID="{1604D635-B561-4161-9EB0-8F077B0F34A5}" presName="circle5" presStyleLbl="node1" presStyleIdx="4" presStyleCnt="7"/>
      <dgm:spPr/>
    </dgm:pt>
    <dgm:pt modelId="{A08CDE6A-7E21-46EA-B4DC-15ABE6A8DF1B}" type="pres">
      <dgm:prSet presAssocID="{1604D635-B561-4161-9EB0-8F077B0F34A5}" presName="rect5" presStyleLbl="alignAcc1" presStyleIdx="4" presStyleCnt="7"/>
      <dgm:spPr/>
      <dgm:t>
        <a:bodyPr/>
        <a:lstStyle/>
        <a:p>
          <a:endParaRPr lang="cs-CZ"/>
        </a:p>
      </dgm:t>
    </dgm:pt>
    <dgm:pt modelId="{D259E95E-6C72-4444-BDCE-A8F46F0FA823}" type="pres">
      <dgm:prSet presAssocID="{D6235882-DC77-46E8-BBEA-3764E1E602DD}" presName="vertSpace6" presStyleLbl="node1" presStyleIdx="4" presStyleCnt="7"/>
      <dgm:spPr/>
    </dgm:pt>
    <dgm:pt modelId="{A07BEEB5-E346-4F49-8591-A4C339CA3D06}" type="pres">
      <dgm:prSet presAssocID="{D6235882-DC77-46E8-BBEA-3764E1E602DD}" presName="circle6" presStyleLbl="node1" presStyleIdx="5" presStyleCnt="7"/>
      <dgm:spPr/>
    </dgm:pt>
    <dgm:pt modelId="{8F31ABEF-AEDF-42F9-81B7-A80FFD80CA6C}" type="pres">
      <dgm:prSet presAssocID="{D6235882-DC77-46E8-BBEA-3764E1E602DD}" presName="rect6" presStyleLbl="alignAcc1" presStyleIdx="5" presStyleCnt="7"/>
      <dgm:spPr/>
      <dgm:t>
        <a:bodyPr/>
        <a:lstStyle/>
        <a:p>
          <a:endParaRPr lang="cs-CZ"/>
        </a:p>
      </dgm:t>
    </dgm:pt>
    <dgm:pt modelId="{00DC978C-3E18-4921-93C3-BEDA6F2190FC}" type="pres">
      <dgm:prSet presAssocID="{D1B46980-6531-4606-95E6-44980827E919}" presName="vertSpace7" presStyleLbl="node1" presStyleIdx="5" presStyleCnt="7"/>
      <dgm:spPr/>
    </dgm:pt>
    <dgm:pt modelId="{771DBD79-E53B-4EE3-93DE-14F9217AA892}" type="pres">
      <dgm:prSet presAssocID="{D1B46980-6531-4606-95E6-44980827E919}" presName="circle7" presStyleLbl="node1" presStyleIdx="6" presStyleCnt="7"/>
      <dgm:spPr/>
    </dgm:pt>
    <dgm:pt modelId="{5C8EA5A6-2D39-4A0A-8493-2BDB44399D3E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FE9D22-7788-4BE5-9A56-0CED4C591FCD}" type="pres">
      <dgm:prSet presAssocID="{09F279A0-39DD-413B-8202-D8AEEDD573D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64EAA-39E0-4292-AFEF-97103032D9C8}" type="pres">
      <dgm:prSet presAssocID="{3056E98F-15FA-42DF-862A-AB89DE3E53E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689EF0-691D-4AD2-B8D0-C71A8EE0D10C}" type="pres">
      <dgm:prSet presAssocID="{9B83A464-41E8-4168-9C62-9FE8008B4AF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A0FBB1-3091-40F3-94F9-20D7C92E08C6}" type="pres">
      <dgm:prSet presAssocID="{1604D635-B561-4161-9EB0-8F077B0F34A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075486-2BE3-41AA-B90C-73D806D96F32}" type="pres">
      <dgm:prSet presAssocID="{D6235882-DC77-46E8-BBEA-3764E1E602DD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BB3AC1-D65D-4E6B-B5ED-025316C83CB3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F8980A-B6D0-4DD5-94D0-0CDEA3B5D9F0}" type="presOf" srcId="{D1D4F407-5343-4D3F-B5B9-D407B03CAEB4}" destId="{D005CE8C-CC26-4C3E-AC11-E15060ECD759}" srcOrd="0" destOrd="0" presId="urn:microsoft.com/office/officeart/2005/8/layout/target3"/>
    <dgm:cxn modelId="{EF2CE9AD-67CF-4682-B5CD-19D8F48C3324}" type="presOf" srcId="{1604D635-B561-4161-9EB0-8F077B0F34A5}" destId="{4AA0FBB1-3091-40F3-94F9-20D7C92E08C6}" srcOrd="1" destOrd="0" presId="urn:microsoft.com/office/officeart/2005/8/layout/target3"/>
    <dgm:cxn modelId="{3B9EBD6A-FD86-41EE-88A7-8F74085925E2}" type="presOf" srcId="{09F279A0-39DD-413B-8202-D8AEEDD573DF}" destId="{3A3C1885-4364-4596-B28B-BA640ECE30AE}" srcOrd="0" destOrd="0" presId="urn:microsoft.com/office/officeart/2005/8/layout/target3"/>
    <dgm:cxn modelId="{9EF63D73-27A1-4FD2-896A-E2EF5FCB2A7A}" type="presOf" srcId="{D1B46980-6531-4606-95E6-44980827E919}" destId="{5C8EA5A6-2D39-4A0A-8493-2BDB44399D3E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43292BEE-297D-4F6E-9FF1-C1C8A5D48B4B}" srcId="{757F3AB3-0718-4624-B441-E567A8F0AB56}" destId="{1604D635-B561-4161-9EB0-8F077B0F34A5}" srcOrd="4" destOrd="0" parTransId="{0F66FA21-AA04-47CD-A7BB-45347590C163}" sibTransId="{64C5F9D4-25C0-4480-B84B-66219F9032FC}"/>
    <dgm:cxn modelId="{A9774A0C-AA3A-437B-B9EE-771F8D5540A5}" srcId="{757F3AB3-0718-4624-B441-E567A8F0AB56}" destId="{D6235882-DC77-46E8-BBEA-3764E1E602DD}" srcOrd="5" destOrd="0" parTransId="{79BAFA4E-EBB3-4B1D-9154-840982EC3FA4}" sibTransId="{44800B83-1AD2-4259-8B29-55131FF27BC2}"/>
    <dgm:cxn modelId="{AC887B5E-CB30-4F41-BB79-CCBF1C67BC0D}" type="presOf" srcId="{D6235882-DC77-46E8-BBEA-3764E1E602DD}" destId="{9C075486-2BE3-41AA-B90C-73D806D96F3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74069DE-DA4F-4B3D-A5C8-C9A7DE3BDB7C}" srcId="{757F3AB3-0718-4624-B441-E567A8F0AB56}" destId="{3056E98F-15FA-42DF-862A-AB89DE3E53E2}" srcOrd="2" destOrd="0" parTransId="{05506829-36D5-475F-AE32-55A382DE7C83}" sibTransId="{2E16D932-2381-42F4-BAE5-6370E86EB52C}"/>
    <dgm:cxn modelId="{1210B837-6D77-4866-A09A-C6A923A426CE}" type="presOf" srcId="{D1B46980-6531-4606-95E6-44980827E919}" destId="{16BB3AC1-D65D-4E6B-B5ED-025316C83CB3}" srcOrd="1" destOrd="0" presId="urn:microsoft.com/office/officeart/2005/8/layout/target3"/>
    <dgm:cxn modelId="{BB0A5EAA-7960-406B-A0C7-F6E924398F35}" type="presOf" srcId="{D6235882-DC77-46E8-BBEA-3764E1E602DD}" destId="{8F31ABEF-AEDF-42F9-81B7-A80FFD80CA6C}" srcOrd="0" destOrd="0" presId="urn:microsoft.com/office/officeart/2005/8/layout/target3"/>
    <dgm:cxn modelId="{6840A488-2A8A-4AA2-9530-87D5FCB8DA3A}" srcId="{757F3AB3-0718-4624-B441-E567A8F0AB56}" destId="{09F279A0-39DD-413B-8202-D8AEEDD573DF}" srcOrd="1" destOrd="0" parTransId="{6B06EBB7-97E3-41A7-ABDB-CF8429FE734B}" sibTransId="{5F77D3FB-19E6-4192-A2D6-72BC92F7BD2B}"/>
    <dgm:cxn modelId="{1E93BCC6-77D8-4879-B880-2670E546C838}" type="presOf" srcId="{9B83A464-41E8-4168-9C62-9FE8008B4AF8}" destId="{BD997AF1-8706-4888-8983-320A2A5BAE33}" srcOrd="0" destOrd="0" presId="urn:microsoft.com/office/officeart/2005/8/layout/target3"/>
    <dgm:cxn modelId="{15A9BA0E-D669-4092-9B8C-E568560F8E52}" srcId="{757F3AB3-0718-4624-B441-E567A8F0AB56}" destId="{9B83A464-41E8-4168-9C62-9FE8008B4AF8}" srcOrd="3" destOrd="0" parTransId="{5A04F51C-4D76-42E0-BC7F-C0DD0A06C80E}" sibTransId="{A2C08275-EE3D-48AA-B41B-997B0F83997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A9A83900-64C7-46F6-8DC6-458B821FD1C7}" type="presOf" srcId="{D1D4F407-5343-4D3F-B5B9-D407B03CAEB4}" destId="{AED2198E-93D5-4001-81B4-73124B309672}" srcOrd="1" destOrd="0" presId="urn:microsoft.com/office/officeart/2005/8/layout/target3"/>
    <dgm:cxn modelId="{5873D136-D246-4195-AFBC-E73AE5DBA955}" type="presOf" srcId="{3056E98F-15FA-42DF-862A-AB89DE3E53E2}" destId="{9BB64EAA-39E0-4292-AFEF-97103032D9C8}" srcOrd="1" destOrd="0" presId="urn:microsoft.com/office/officeart/2005/8/layout/target3"/>
    <dgm:cxn modelId="{43E7D2DA-C8D7-451A-8E70-523219B76520}" type="presOf" srcId="{1604D635-B561-4161-9EB0-8F077B0F34A5}" destId="{A08CDE6A-7E21-46EA-B4DC-15ABE6A8DF1B}" srcOrd="0" destOrd="0" presId="urn:microsoft.com/office/officeart/2005/8/layout/target3"/>
    <dgm:cxn modelId="{0B9F465B-17F0-44C4-ABC6-2FF98A9D9CD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37B98275-E58F-402A-81B8-B7FDA31E96D3}" type="presOf" srcId="{9B83A464-41E8-4168-9C62-9FE8008B4AF8}" destId="{A5689EF0-691D-4AD2-B8D0-C71A8EE0D10C}" srcOrd="1" destOrd="0" presId="urn:microsoft.com/office/officeart/2005/8/layout/target3"/>
    <dgm:cxn modelId="{5D344358-A6A1-40EC-8C0F-DD3D2B611B75}" type="presOf" srcId="{09F279A0-39DD-413B-8202-D8AEEDD573DF}" destId="{1DFE9D22-7788-4BE5-9A56-0CED4C591FCD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3BEA7DBB-152C-4B6B-AFDB-36CFC924A4ED}" type="presOf" srcId="{3056E98F-15FA-42DF-862A-AB89DE3E53E2}" destId="{B3F63E66-1487-466A-902E-8DE6478D2B99}" srcOrd="0" destOrd="0" presId="urn:microsoft.com/office/officeart/2005/8/layout/target3"/>
    <dgm:cxn modelId="{2B869D80-1FAD-4C0D-BC76-E898FC82DADD}" type="presParOf" srcId="{333A1088-737F-45CB-B68E-254E46348037}" destId="{F5ABB229-8D3B-4694-996A-96F23CF14429}" srcOrd="0" destOrd="0" presId="urn:microsoft.com/office/officeart/2005/8/layout/target3"/>
    <dgm:cxn modelId="{709E16EB-79DC-4EBE-9ED7-995B198FA8F0}" type="presParOf" srcId="{333A1088-737F-45CB-B68E-254E46348037}" destId="{F41139FD-01EE-4571-8B17-4FB00FC51163}" srcOrd="1" destOrd="0" presId="urn:microsoft.com/office/officeart/2005/8/layout/target3"/>
    <dgm:cxn modelId="{76A8FD4A-8626-4D8A-AD6A-02A5C2EEBD5D}" type="presParOf" srcId="{333A1088-737F-45CB-B68E-254E46348037}" destId="{D005CE8C-CC26-4C3E-AC11-E15060ECD759}" srcOrd="2" destOrd="0" presId="urn:microsoft.com/office/officeart/2005/8/layout/target3"/>
    <dgm:cxn modelId="{80802ED0-BB2F-402E-95E6-5879B94A3E81}" type="presParOf" srcId="{333A1088-737F-45CB-B68E-254E46348037}" destId="{5D89B42B-A902-4AF6-8BB2-183FC7AC45B9}" srcOrd="3" destOrd="0" presId="urn:microsoft.com/office/officeart/2005/8/layout/target3"/>
    <dgm:cxn modelId="{5021424C-3252-4C9F-B84C-ADDB04C9C281}" type="presParOf" srcId="{333A1088-737F-45CB-B68E-254E46348037}" destId="{C229D36F-A741-4E3B-A7A8-601833D5E686}" srcOrd="4" destOrd="0" presId="urn:microsoft.com/office/officeart/2005/8/layout/target3"/>
    <dgm:cxn modelId="{76EC0711-78AA-461B-A909-41F5AB2930A1}" type="presParOf" srcId="{333A1088-737F-45CB-B68E-254E46348037}" destId="{3A3C1885-4364-4596-B28B-BA640ECE30AE}" srcOrd="5" destOrd="0" presId="urn:microsoft.com/office/officeart/2005/8/layout/target3"/>
    <dgm:cxn modelId="{7B9A1FBD-BA11-414A-9733-89B8DBE5B7B2}" type="presParOf" srcId="{333A1088-737F-45CB-B68E-254E46348037}" destId="{99815A00-9E28-41DC-B297-6CC26FF448E1}" srcOrd="6" destOrd="0" presId="urn:microsoft.com/office/officeart/2005/8/layout/target3"/>
    <dgm:cxn modelId="{D82C8458-49FB-4FF9-9C95-1F81F44F7C03}" type="presParOf" srcId="{333A1088-737F-45CB-B68E-254E46348037}" destId="{D40C40B6-5C9F-4026-9387-9E9ADE91069C}" srcOrd="7" destOrd="0" presId="urn:microsoft.com/office/officeart/2005/8/layout/target3"/>
    <dgm:cxn modelId="{510185A6-0F1A-4680-A4FD-EB79B26EEF20}" type="presParOf" srcId="{333A1088-737F-45CB-B68E-254E46348037}" destId="{B3F63E66-1487-466A-902E-8DE6478D2B99}" srcOrd="8" destOrd="0" presId="urn:microsoft.com/office/officeart/2005/8/layout/target3"/>
    <dgm:cxn modelId="{6C7BD204-E05F-45E4-9822-FBD1236B3428}" type="presParOf" srcId="{333A1088-737F-45CB-B68E-254E46348037}" destId="{A5A73607-C2A2-41D9-B5E0-3B31AFAA6678}" srcOrd="9" destOrd="0" presId="urn:microsoft.com/office/officeart/2005/8/layout/target3"/>
    <dgm:cxn modelId="{F5530AFD-99E6-4710-A024-0B56A29CF75F}" type="presParOf" srcId="{333A1088-737F-45CB-B68E-254E46348037}" destId="{955E019C-E931-42FE-8792-F1968C21BDA1}" srcOrd="10" destOrd="0" presId="urn:microsoft.com/office/officeart/2005/8/layout/target3"/>
    <dgm:cxn modelId="{D66F3568-239B-4109-ACF0-C17D0DEB2392}" type="presParOf" srcId="{333A1088-737F-45CB-B68E-254E46348037}" destId="{BD997AF1-8706-4888-8983-320A2A5BAE33}" srcOrd="11" destOrd="0" presId="urn:microsoft.com/office/officeart/2005/8/layout/target3"/>
    <dgm:cxn modelId="{4FF6879A-6287-409A-AB12-00C085DA4276}" type="presParOf" srcId="{333A1088-737F-45CB-B68E-254E46348037}" destId="{8B654D83-BF02-4B5B-A7B6-BE475497633B}" srcOrd="12" destOrd="0" presId="urn:microsoft.com/office/officeart/2005/8/layout/target3"/>
    <dgm:cxn modelId="{275F2BB4-0BCD-4043-9C9F-584A75F3F22B}" type="presParOf" srcId="{333A1088-737F-45CB-B68E-254E46348037}" destId="{F36DCF31-636F-4107-9E1A-9782C78A8916}" srcOrd="13" destOrd="0" presId="urn:microsoft.com/office/officeart/2005/8/layout/target3"/>
    <dgm:cxn modelId="{EC1A2E24-F2AE-452C-9811-4F8CBA256933}" type="presParOf" srcId="{333A1088-737F-45CB-B68E-254E46348037}" destId="{A08CDE6A-7E21-46EA-B4DC-15ABE6A8DF1B}" srcOrd="14" destOrd="0" presId="urn:microsoft.com/office/officeart/2005/8/layout/target3"/>
    <dgm:cxn modelId="{3856B40E-DFDE-47D5-B11B-8387BB3A759E}" type="presParOf" srcId="{333A1088-737F-45CB-B68E-254E46348037}" destId="{D259E95E-6C72-4444-BDCE-A8F46F0FA823}" srcOrd="15" destOrd="0" presId="urn:microsoft.com/office/officeart/2005/8/layout/target3"/>
    <dgm:cxn modelId="{D0CE514A-CB55-46F9-AC64-96E0B7AE30FD}" type="presParOf" srcId="{333A1088-737F-45CB-B68E-254E46348037}" destId="{A07BEEB5-E346-4F49-8591-A4C339CA3D06}" srcOrd="16" destOrd="0" presId="urn:microsoft.com/office/officeart/2005/8/layout/target3"/>
    <dgm:cxn modelId="{86C204E2-527E-41D4-85D9-184C3CE58057}" type="presParOf" srcId="{333A1088-737F-45CB-B68E-254E46348037}" destId="{8F31ABEF-AEDF-42F9-81B7-A80FFD80CA6C}" srcOrd="17" destOrd="0" presId="urn:microsoft.com/office/officeart/2005/8/layout/target3"/>
    <dgm:cxn modelId="{05D0553E-3A45-4769-B4F1-D2A9CA934D73}" type="presParOf" srcId="{333A1088-737F-45CB-B68E-254E46348037}" destId="{00DC978C-3E18-4921-93C3-BEDA6F2190FC}" srcOrd="18" destOrd="0" presId="urn:microsoft.com/office/officeart/2005/8/layout/target3"/>
    <dgm:cxn modelId="{FEABC244-56F8-4527-ABCF-992B866000FC}" type="presParOf" srcId="{333A1088-737F-45CB-B68E-254E46348037}" destId="{771DBD79-E53B-4EE3-93DE-14F9217AA892}" srcOrd="19" destOrd="0" presId="urn:microsoft.com/office/officeart/2005/8/layout/target3"/>
    <dgm:cxn modelId="{02E1D129-D505-4317-9969-18EE29F45E88}" type="presParOf" srcId="{333A1088-737F-45CB-B68E-254E46348037}" destId="{5C8EA5A6-2D39-4A0A-8493-2BDB44399D3E}" srcOrd="20" destOrd="0" presId="urn:microsoft.com/office/officeart/2005/8/layout/target3"/>
    <dgm:cxn modelId="{7C7DD503-BA39-4E43-9DAB-315CF9568FDF}" type="presParOf" srcId="{333A1088-737F-45CB-B68E-254E46348037}" destId="{AED2198E-93D5-4001-81B4-73124B309672}" srcOrd="21" destOrd="0" presId="urn:microsoft.com/office/officeart/2005/8/layout/target3"/>
    <dgm:cxn modelId="{3424F24A-B2AF-411B-9A17-46EC39CC5235}" type="presParOf" srcId="{333A1088-737F-45CB-B68E-254E46348037}" destId="{1DFE9D22-7788-4BE5-9A56-0CED4C591FCD}" srcOrd="22" destOrd="0" presId="urn:microsoft.com/office/officeart/2005/8/layout/target3"/>
    <dgm:cxn modelId="{3061D9A0-1AB7-4F85-AEB0-69500394F74E}" type="presParOf" srcId="{333A1088-737F-45CB-B68E-254E46348037}" destId="{9BB64EAA-39E0-4292-AFEF-97103032D9C8}" srcOrd="23" destOrd="0" presId="urn:microsoft.com/office/officeart/2005/8/layout/target3"/>
    <dgm:cxn modelId="{EFF0ACD5-6722-47DC-A351-357DC23F14EA}" type="presParOf" srcId="{333A1088-737F-45CB-B68E-254E46348037}" destId="{A5689EF0-691D-4AD2-B8D0-C71A8EE0D10C}" srcOrd="24" destOrd="0" presId="urn:microsoft.com/office/officeart/2005/8/layout/target3"/>
    <dgm:cxn modelId="{CC151453-5D39-4549-ADDA-6EE7415A40DB}" type="presParOf" srcId="{333A1088-737F-45CB-B68E-254E46348037}" destId="{4AA0FBB1-3091-40F3-94F9-20D7C92E08C6}" srcOrd="25" destOrd="0" presId="urn:microsoft.com/office/officeart/2005/8/layout/target3"/>
    <dgm:cxn modelId="{DA8261E9-20FC-44B1-8C4A-AAB640E4E9A2}" type="presParOf" srcId="{333A1088-737F-45CB-B68E-254E46348037}" destId="{9C075486-2BE3-41AA-B90C-73D806D96F32}" srcOrd="26" destOrd="0" presId="urn:microsoft.com/office/officeart/2005/8/layout/target3"/>
    <dgm:cxn modelId="{91A988FC-D272-40AB-80AB-2CC8DFA9D623}" type="presParOf" srcId="{333A1088-737F-45CB-B68E-254E46348037}" destId="{16BB3AC1-D65D-4E6B-B5ED-025316C83CB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C229D36F-A741-4E3B-A7A8-601833D5E686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3C1885-4364-4596-B28B-BA640ECE30AE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D40C40B6-5C9F-4026-9387-9E9ADE91069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F63E66-1487-466A-902E-8DE6478D2B99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955E019C-E931-42FE-8792-F1968C21BDA1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997AF1-8706-4888-8983-320A2A5BAE33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F36DCF31-636F-4107-9E1A-9782C78A891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8CDE6A-7E21-46EA-B4DC-15ABE6A8DF1B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Holašovice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, Telč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A07BEEB5-E346-4F49-8591-A4C339CA3D06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31ABEF-AEDF-42F9-81B7-A80FFD80CA6C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8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771DBD79-E53B-4EE3-93DE-14F9217AA892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C8EA5A6-2D39-4A0A-8493-2BDB44399D3E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ABA797-7F27-48BB-B47B-4060DF8C2B9A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F9967-9504-4A9D-BEA5-24F98FC35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0E977-E706-4EC0-BCBF-651301FF1F36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21461-F20A-4E94-BCF9-661DF9E10B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ola%C5%A1ovi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el%C4%8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la%C5%A1ovice4.JPG" TargetMode="External"/><Relationship Id="rId3" Type="http://schemas.openxmlformats.org/officeDocument/2006/relationships/hyperlink" Target="http://commons.wikimedia.org/wiki/File:Hola%C5%A1ovice10.jpg" TargetMode="External"/><Relationship Id="rId7" Type="http://schemas.openxmlformats.org/officeDocument/2006/relationships/hyperlink" Target="http://commons.wikimedia.org/wiki/File:Hola%C5%A1ovice06.jpg" TargetMode="External"/><Relationship Id="rId12" Type="http://schemas.openxmlformats.org/officeDocument/2006/relationships/hyperlink" Target="http://commons.wikimedia.org/wiki/File:Tel%C4%8D_023.jpg" TargetMode="External"/><Relationship Id="rId2" Type="http://schemas.openxmlformats.org/officeDocument/2006/relationships/hyperlink" Target="http://commons.wikimedia.org/wiki/File:Hola%C5%A1ovice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ola%C5%A1ovice08.jpg" TargetMode="External"/><Relationship Id="rId11" Type="http://schemas.openxmlformats.org/officeDocument/2006/relationships/hyperlink" Target="http://commons.wikimedia.org/wiki/File:Tel%C4%8D_005.jpg" TargetMode="External"/><Relationship Id="rId5" Type="http://schemas.openxmlformats.org/officeDocument/2006/relationships/hyperlink" Target="http://commons.wikimedia.org/wiki/File:Hola%C5%A1ovice09.jpg" TargetMode="External"/><Relationship Id="rId10" Type="http://schemas.openxmlformats.org/officeDocument/2006/relationships/hyperlink" Target="http://www.unesco-czech.cz/telc/predstaveni" TargetMode="External"/><Relationship Id="rId4" Type="http://schemas.openxmlformats.org/officeDocument/2006/relationships/hyperlink" Target="http://commons.wikimedia.org/wiki/File:Hola%C5%A1ovice04.JPG" TargetMode="External"/><Relationship Id="rId9" Type="http://schemas.openxmlformats.org/officeDocument/2006/relationships/hyperlink" Target="http://commons.wikimedia.org/wiki/File:Tel%C4%8D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esco-czech.cz/telc/predstaveni" TargetMode="External"/><Relationship Id="rId7" Type="http://schemas.openxmlformats.org/officeDocument/2006/relationships/hyperlink" Target="http://commons.wikimedia.org/wiki/File:Tel%C4%8D-z%C3%A1mek2011b.jpg" TargetMode="External"/><Relationship Id="rId2" Type="http://schemas.openxmlformats.org/officeDocument/2006/relationships/hyperlink" Target="http://commons.wikimedia.org/wiki/File:Houses_in_Tel%C4%8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Zahrada_z%C3%A1mku_Tel%C4%8D.jpg" TargetMode="External"/><Relationship Id="rId5" Type="http://schemas.openxmlformats.org/officeDocument/2006/relationships/hyperlink" Target="http://commons.wikimedia.org/wiki/File:Tel%C4%8D,_z%C3%A1mek,_v%C4%9B%C5%BE_01.jpg" TargetMode="External"/><Relationship Id="rId4" Type="http://schemas.openxmlformats.org/officeDocument/2006/relationships/hyperlink" Target="http://commons.wikimedia.org/wiki/File:Tel%C4%8D,_Horn%C3%AD_br%C3%A1na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683568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51520" y="4077072"/>
            <a:ext cx="3054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99592" y="4365104"/>
            <a:ext cx="77768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může být použita ve 4. a 5. ročníku při bližším seznámení s jednotlivými  památkami UNESCO v České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-Žáci při prezentaci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Holašovice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sledují detaily jednotlivých staveb a výzdobu  předních zdí. Vesnice je normálně obydlená a žáci si mohou představit, jak se asi žije v místě, které je navštěvováno turisty.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Holašovice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mohou vyhledat  na mapě a určit správný kraj.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-Ve druhé části prezentace se mohou žáci  seznámit se zajímavými místy města Telč. Město vyhledají na mapě a zařadí do správného kraje.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i na opakování učiva a v 5.ročníku při výuce o krajích České republiky. 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316835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149080"/>
            <a:ext cx="7632848" cy="14897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7200" b="1" i="1" dirty="0" smtClean="0">
                <a:solidFill>
                  <a:srgbClr val="3229E9"/>
                </a:solidFill>
                <a:latin typeface="Times New Roman" pitchFamily="18" charset="0"/>
                <a:cs typeface="Times New Roman" pitchFamily="18" charset="0"/>
              </a:rPr>
              <a:t>HOLAŠOVICE</a:t>
            </a:r>
            <a:endParaRPr lang="cs-CZ" sz="7200" b="1" i="1" dirty="0">
              <a:solidFill>
                <a:srgbClr val="3229E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 smtClean="0">
                <a:solidFill>
                  <a:srgbClr val="3229E9"/>
                </a:solidFill>
                <a:latin typeface="Times New Roman" pitchFamily="18" charset="0"/>
                <a:cs typeface="Times New Roman" pitchFamily="18" charset="0"/>
              </a:rPr>
              <a:t>HOLAŠOVICE</a:t>
            </a:r>
            <a:endParaRPr lang="cs-CZ" b="1" i="1" dirty="0">
              <a:solidFill>
                <a:srgbClr val="3229E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18457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zápis do seznamu UNESCO v roce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1998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jihočeská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vesnice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Holašovice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stavbami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 lidovém selském baroku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kolem obdélníkové návsi je 23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zděných usedlostí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18. a 19.století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- většina je dosud normálně obydlena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-každý statek nese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jméno původního majitele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uprostřed návsi je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rybník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hlídá vodník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na návsi je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barokní kaplička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r. 1744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3573016"/>
            <a:ext cx="2880320" cy="17943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KAPLE SE ZVONIČKOU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7896"/>
          <a:stretch>
            <a:fillRect/>
          </a:stretch>
        </p:blipFill>
        <p:spPr>
          <a:xfrm>
            <a:off x="539552" y="476672"/>
            <a:ext cx="4788000" cy="58799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 descr="800PX-~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1268760"/>
            <a:ext cx="5760000" cy="432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664" y="1124744"/>
            <a:ext cx="5760000" cy="432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664" y="1124744"/>
            <a:ext cx="5760000" cy="432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 descr="800PX-~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1124744"/>
            <a:ext cx="5760000" cy="432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1052736"/>
            <a:ext cx="5760000" cy="432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1124744"/>
            <a:ext cx="5760000" cy="4320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0000" b="1" i="1" dirty="0" smtClean="0">
                <a:solidFill>
                  <a:srgbClr val="0DB34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r>
              <a:rPr lang="cs-CZ" sz="100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00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TELČ</a:t>
            </a:r>
            <a:endParaRPr lang="cs-CZ" sz="8000" b="1" i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TELČ</a:t>
            </a:r>
            <a:endParaRPr lang="cs-CZ" sz="54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roku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1992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byl zapsán mezi památky UNESCO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historický střed města a zámek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Telč</a:t>
            </a: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památky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renesanční domy se štíty, podloubími a arkádami na náměstí, radnice 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mázhausem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barokní kostel Jména Ježíš, pozůstatky gotického opevnění s branami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roku 1550 se v Telči usídlil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Zachariáš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z Hradce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postupně přestavěl původní hrad na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renesanční zámek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6145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• 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</a:rPr>
              <a:t>Zachariáš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z Hradce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sbíral kuriozity, ve sbírkách je například renesanční číše z mušle, pohár z pštrosího vejce, vykládaná šachovnice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dvojčíše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 novomanžele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mezi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nejkrásnější části zámku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patří sály s kazetovými stropy, Zlatý sál, Modrý sál, Rytířský sál, klenotnice a kaple Všech svatých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085184"/>
            <a:ext cx="5486400" cy="72008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TELČ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TEL_1_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1052736"/>
            <a:ext cx="5472000" cy="41040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013176"/>
            <a:ext cx="5486400" cy="72008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NÁMĚSTÍ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333" r="5333"/>
          <a:stretch>
            <a:fillRect/>
          </a:stretch>
        </p:blipFill>
        <p:spPr>
          <a:xfrm>
            <a:off x="1691680" y="836712"/>
            <a:ext cx="5486400" cy="41148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004664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NÁMĚSTÍ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333" r="5333"/>
          <a:stretch>
            <a:fillRect/>
          </a:stretch>
        </p:blipFill>
        <p:spPr>
          <a:xfrm>
            <a:off x="1907704" y="764704"/>
            <a:ext cx="5486400" cy="41148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013176"/>
            <a:ext cx="5486400" cy="64807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NÁMĚSTÍ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6" descr="398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836712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HORNÍ BRÁNA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TEL__H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548680"/>
            <a:ext cx="5486400" cy="41148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4077072"/>
            <a:ext cx="3024336" cy="1290266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ZÁMECKÁ     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VĚŽ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45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260648"/>
            <a:ext cx="4536000" cy="604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ZÁMECKÁ ZAHRADA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800600"/>
            <a:ext cx="6624736" cy="56673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ZÁMEK - NÁDVOŘÍ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750" r="5750"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Vyberte správnou odpověď: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124744"/>
            <a:ext cx="4040188" cy="5001419"/>
          </a:xfrm>
        </p:spPr>
        <p:txBody>
          <a:bodyPr/>
          <a:lstStyle/>
          <a:p>
            <a:pPr marL="457200" indent="-457200"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Původní hrad přestavěl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Zachariáš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….</a:t>
            </a:r>
          </a:p>
          <a:p>
            <a:pPr marL="457200" indent="-457200"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Tento majitel sbíral….</a:t>
            </a:r>
          </a:p>
          <a:p>
            <a:pPr marL="457200" indent="-457200"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jeho sbírkách je pohár vyrobený z….vejce.</a:t>
            </a:r>
          </a:p>
          <a:p>
            <a:pPr marL="457200" indent="-457200"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nejkrásnější sály patří ……sál.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124744"/>
            <a:ext cx="4175447" cy="5001419"/>
          </a:xfrm>
        </p:spPr>
        <p:txBody>
          <a:bodyPr/>
          <a:lstStyle/>
          <a:p>
            <a:pPr marL="457200" indent="-457200">
              <a:buAutoNum type="arabicParenR"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 Ústí, z Telče, z Hradce</a:t>
            </a: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 Hradce</a:t>
            </a:r>
          </a:p>
          <a:p>
            <a:pPr marL="457200" indent="-457200">
              <a:buNone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2) známky, kuriozity, drahé kameny</a:t>
            </a: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kuriozity</a:t>
            </a: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3) pštrosího,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slepičího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kosího</a:t>
            </a: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 pštrosího vejce</a:t>
            </a:r>
          </a:p>
          <a:p>
            <a:pPr marL="457200" indent="-457200">
              <a:buNone/>
            </a:pPr>
            <a:endParaRPr lang="cs-CZ" b="1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4) Stříbrný, Diamantový, Zlatý</a:t>
            </a: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Zlatý</a:t>
            </a:r>
            <a:endParaRPr lang="cs-CZ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7941568" cy="51125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HOLAŠOVICE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&lt;http://commons.wikimedia.org/wiki/File:Hola%C5%A1ovice01.JPG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&lt;http://commons.wikimedia.org/wiki/File:Hola%C5%A1ovice10.jpg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&lt;http://commons.wikimedia.org/wiki/File:Hola%C5%A1ovice04.JPG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&lt;http://commons.wikimedia.org/wiki/File:Hola%C5%A1ovice09.jpg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&lt;http://commons.wikimedia.org/wiki/File:Hola%C5%A1ovice08.jpg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&lt;http://commons.wikimedia.org/wiki/File:Hola%C5%A1ovice06.jpg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FIALA, Miloš.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&lt;http://commons.wikimedia.org/wiki/File:Hola%C5%A1ovice4.JPG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26 – 37.</a:t>
            </a:r>
          </a:p>
          <a:p>
            <a:pPr>
              <a:buNone/>
            </a:pP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TELČ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HYDE.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&lt;http://commons.wikimedia.org/wiki/File:Tel%C4%8D.jpg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1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RICHENZA.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&lt;http://commons.wikimedia.org/wiki/File:Tel%C4%8D_005.jpg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1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RICHENZA.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&lt;http://commons.wikimedia.org/wiki/File:Tel%C4%8D_023.jpg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1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ALIMAN5040.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&lt;http://commons.wikimedia.org/wiki/File:Houses_in_Tel%C4%8D.jpg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&lt;http://commons.wikimedia.org/wiki/File:Tel%C4%8D,_Horn%C3%AD_br%C3%A1na_01.jpg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&lt;http://commons.wikimedia.org/wiki/File:Tel%C4%8D,_z%C3%A1mek,_v%C4%9B%C5%BE_01.jpg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K123456.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&lt;http://commons.wikimedia.org/wiki/File:Zahrada_z%C3%A1mku_Tel%C4%8D.jpg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SKÁLA,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Ben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&lt;http://commons.wikimedia.org/wiki/File:Tel%C4%8D-z%C3%A1mek2011b.jpg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40 – 48.</a:t>
            </a: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745</Words>
  <Application>Microsoft Office PowerPoint</Application>
  <PresentationFormat>Předvádění na obrazovce (4:3)</PresentationFormat>
  <Paragraphs>98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PAMÁTKY UNESCO</vt:lpstr>
      <vt:lpstr>HOLAŠOVICE</vt:lpstr>
      <vt:lpstr>KAPLE SE ZVONIČKOU</vt:lpstr>
      <vt:lpstr>Snímek 5</vt:lpstr>
      <vt:lpstr>Snímek 6</vt:lpstr>
      <vt:lpstr>Snímek 7</vt:lpstr>
      <vt:lpstr>Snímek 8</vt:lpstr>
      <vt:lpstr>Snímek 9</vt:lpstr>
      <vt:lpstr>Snímek 10</vt:lpstr>
      <vt:lpstr>PAMÁTKY UNESCO TELČ</vt:lpstr>
      <vt:lpstr>TELČ</vt:lpstr>
      <vt:lpstr>Snímek 13</vt:lpstr>
      <vt:lpstr>                TELČ</vt:lpstr>
      <vt:lpstr>             NÁMĚSTÍ</vt:lpstr>
      <vt:lpstr>              NÁMĚSTÍ</vt:lpstr>
      <vt:lpstr>              NÁMĚSTÍ</vt:lpstr>
      <vt:lpstr>         HORNÍ BRÁNA</vt:lpstr>
      <vt:lpstr>ZÁMECKÁ               VĚŽ</vt:lpstr>
      <vt:lpstr>   ZÁMECKÁ ZAHRADA</vt:lpstr>
      <vt:lpstr>           ZÁMEK - NÁDVOŘÍ</vt:lpstr>
      <vt:lpstr>Vyberte správnou odpověď:</vt:lpstr>
      <vt:lpstr>Použité zdroje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27</cp:revision>
  <dcterms:created xsi:type="dcterms:W3CDTF">2012-01-03T15:39:39Z</dcterms:created>
  <dcterms:modified xsi:type="dcterms:W3CDTF">2012-06-24T08:26:20Z</dcterms:modified>
</cp:coreProperties>
</file>