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7" r:id="rId3"/>
    <p:sldId id="263" r:id="rId4"/>
    <p:sldId id="264" r:id="rId5"/>
    <p:sldId id="266" r:id="rId6"/>
    <p:sldId id="265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C7B5960-A576-412D-A859-73B366A70BDB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97F5BB66-DBCD-4CC0-AB9D-A413D059F1E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87824" y="2348880"/>
            <a:ext cx="5544616" cy="2304256"/>
          </a:xfrm>
        </p:spPr>
        <p:txBody>
          <a:bodyPr/>
          <a:lstStyle/>
          <a:p>
            <a:r>
              <a:rPr lang="cs-CZ" dirty="0" smtClean="0"/>
              <a:t>VY_32_INOVACE_20_                        ČTENÍ, 2.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707904" y="5445224"/>
            <a:ext cx="5114778" cy="1101248"/>
          </a:xfrm>
        </p:spPr>
        <p:txBody>
          <a:bodyPr/>
          <a:lstStyle/>
          <a:p>
            <a:r>
              <a:rPr lang="cs-CZ" smtClean="0"/>
              <a:t>Velká rodina,</a:t>
            </a:r>
            <a:endParaRPr lang="cs-CZ" dirty="0" smtClean="0"/>
          </a:p>
          <a:p>
            <a:r>
              <a:rPr lang="cs-CZ" dirty="0" smtClean="0"/>
              <a:t>Jitka </a:t>
            </a:r>
            <a:r>
              <a:rPr lang="cs-CZ" dirty="0" err="1" smtClean="0"/>
              <a:t>Halasová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843808" y="1772816"/>
            <a:ext cx="45211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Základní škola a Mateřská škola, Potštejn,</a:t>
            </a:r>
          </a:p>
          <a:p>
            <a:r>
              <a:rPr lang="cs-CZ" dirty="0" smtClean="0">
                <a:solidFill>
                  <a:schemeClr val="bg2"/>
                </a:solidFill>
              </a:rPr>
              <a:t>okres Rychnov nad Kněžnou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4941168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2"/>
                </a:solidFill>
              </a:rPr>
              <a:t>Marie </a:t>
            </a:r>
            <a:r>
              <a:rPr lang="cs-CZ" dirty="0" err="1" smtClean="0">
                <a:solidFill>
                  <a:schemeClr val="bg2"/>
                </a:solidFill>
              </a:rPr>
              <a:t>Říčařová</a:t>
            </a:r>
            <a:endParaRPr lang="cs-CZ" dirty="0">
              <a:solidFill>
                <a:schemeClr val="bg2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0"/>
            <a:ext cx="69847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Velká rodina</a:t>
            </a:r>
          </a:p>
          <a:p>
            <a:endParaRPr lang="cs-CZ" dirty="0" smtClean="0"/>
          </a:p>
          <a:p>
            <a:r>
              <a:rPr lang="cs-CZ" dirty="0" smtClean="0"/>
              <a:t>Ověření ve výuce: 21.12.2011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Vlastní a nevlastní děti, kojenecký ústav, nevidomý a vidoucí, postižený, paralympionik, paralympiáda. 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 a jak mu  porozuměli. Využívá klíčové kompetence sociální a personální a dále mezipředmětového vztahu s prvoukou, téma - rodina. </a:t>
            </a:r>
          </a:p>
        </p:txBody>
      </p:sp>
    </p:spTree>
  </p:cSld>
  <p:clrMapOvr>
    <a:masterClrMapping/>
  </p:clrMapOvr>
  <p:transition spd="slow" advClick="0" advTm="0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000108"/>
            <a:ext cx="59985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Vyprávěj, co sis zapamatoval o Petříkovi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2910" y="1857364"/>
            <a:ext cx="6533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Odpověz na otázky, které vyhledáš v  textu: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2857496"/>
            <a:ext cx="4624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Jak se jmenovala maminčina kamarádka?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7224" y="3286124"/>
            <a:ext cx="28103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Kolik má  vlastních dětí?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7224" y="3714752"/>
            <a:ext cx="3079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Kolik dětí má nevlastních ?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28662" y="4071942"/>
            <a:ext cx="39128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Odkud  si přivezla malého Petříka?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7224" y="4500570"/>
            <a:ext cx="27206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Má </a:t>
            </a:r>
            <a:r>
              <a:rPr lang="cs-CZ" b="1" dirty="0" err="1" smtClean="0"/>
              <a:t>Péťa</a:t>
            </a:r>
            <a:r>
              <a:rPr lang="cs-CZ" b="1" dirty="0" smtClean="0"/>
              <a:t> vlastní rodinu?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7224" y="4929198"/>
            <a:ext cx="35257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Podle čeho </a:t>
            </a:r>
            <a:r>
              <a:rPr lang="cs-CZ" b="1" dirty="0" err="1" smtClean="0"/>
              <a:t>Péťa</a:t>
            </a:r>
            <a:r>
              <a:rPr lang="cs-CZ" b="1" dirty="0" smtClean="0"/>
              <a:t> poznává svět?</a:t>
            </a:r>
            <a:endParaRPr lang="cs-CZ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6613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Odpověz vlastními slovy, jak sis zapamatoval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596" y="1214422"/>
            <a:ext cx="53008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Vysvětli, co to znamená „nemít vlastní rodinu“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1714488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Nahraď slovo „nic nevidí“ slovem podobného významu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2285992"/>
            <a:ext cx="51982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Vysvětli, co si myslíš, že je  kojenecký ústav“.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2786058"/>
            <a:ext cx="5021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Vysvětli, co znamená výraz“postižené dítě“.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3286124"/>
            <a:ext cx="3922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Kde se </a:t>
            </a:r>
            <a:r>
              <a:rPr lang="cs-CZ" b="1" dirty="0" err="1" smtClean="0"/>
              <a:t>Péťa</a:t>
            </a:r>
            <a:r>
              <a:rPr lang="cs-CZ" b="1" dirty="0" smtClean="0"/>
              <a:t> všemu v životě naučí?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34" y="3786190"/>
            <a:ext cx="5623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Kdo pomáhá slepým lidem nebo jinak postiženým?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472" y="4214818"/>
            <a:ext cx="61213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Znáš nějakého člověka ze svého okolí, že je postižený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10" y="4714884"/>
            <a:ext cx="22188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Kdo  mu pomáhá?  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1472" y="5214950"/>
            <a:ext cx="3738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Vysvětli pojem „vidoucí člověk“.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42910" y="5786454"/>
            <a:ext cx="5315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Měli by zdraví lidé pomáhat postiženým a proč?</a:t>
            </a:r>
            <a:endParaRPr lang="cs-CZ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857232"/>
            <a:ext cx="39837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Kolik je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Péťovi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dnes roků?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1472" y="2357430"/>
            <a:ext cx="48013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jaké hudební nástroje hraje?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1571612"/>
            <a:ext cx="13552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Patnáct let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3214686"/>
            <a:ext cx="2905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Hraje na klavír a varhany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3929066"/>
            <a:ext cx="47067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 jaké povolání se připravuje?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348" y="4714884"/>
            <a:ext cx="2279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Povolání hudebníka</a:t>
            </a:r>
            <a:endParaRPr lang="cs-CZ" b="1" dirty="0"/>
          </a:p>
        </p:txBody>
      </p:sp>
    </p:spTree>
  </p:cSld>
  <p:clrMapOvr>
    <a:masterClrMapping/>
  </p:clrMapOvr>
  <p:transition spd="slow" advClick="0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785794"/>
            <a:ext cx="50337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nějaké postižené sportovce?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0034" y="1500174"/>
            <a:ext cx="46169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Mohou postižení lidé sportovat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a účastnit se Olympiád?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928934"/>
            <a:ext cx="47307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Jak se takové soutěže nazývaj</a:t>
            </a:r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í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?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3571876"/>
            <a:ext cx="16237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Paralympiáda</a:t>
            </a:r>
            <a:endParaRPr lang="cs-CZ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25144"/>
            <a:ext cx="724204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Čítanka pro druhý ročník </a:t>
            </a:r>
            <a:r>
              <a:rPr lang="cs-CZ" dirty="0" smtClean="0"/>
              <a:t>ZŠ,</a:t>
            </a:r>
            <a:br>
              <a:rPr lang="cs-CZ" dirty="0" smtClean="0"/>
            </a:br>
            <a:r>
              <a:rPr lang="cs-CZ" dirty="0" smtClean="0"/>
              <a:t>str. 14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Nakladatelství DIDAKTIS s.r.o.</a:t>
            </a:r>
            <a:br>
              <a:rPr lang="cs-CZ" dirty="0" smtClean="0"/>
            </a:br>
            <a:r>
              <a:rPr lang="cs-CZ" dirty="0" smtClean="0"/>
              <a:t>Kaštanová 141</a:t>
            </a:r>
            <a:br>
              <a:rPr lang="cs-CZ" dirty="0" smtClean="0"/>
            </a:br>
            <a:r>
              <a:rPr lang="cs-CZ" dirty="0" smtClean="0"/>
              <a:t>Brno</a:t>
            </a:r>
            <a:br>
              <a:rPr lang="cs-CZ" dirty="0" smtClean="0"/>
            </a:br>
            <a:r>
              <a:rPr lang="cs-CZ" dirty="0" smtClean="0"/>
              <a:t>2003 První vydání</a:t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 advClick="0" advTm="0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1484</TotalTime>
  <Words>286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VY_32_INOVACE_20_                        ČTENÍ, 2. roč.</vt:lpstr>
      <vt:lpstr>Snímek 2</vt:lpstr>
      <vt:lpstr>Snímek 3</vt:lpstr>
      <vt:lpstr>Snímek 4</vt:lpstr>
      <vt:lpstr>Snímek 5</vt:lpstr>
      <vt:lpstr>Snímek 6</vt:lpstr>
      <vt:lpstr>Použitá literatura:  Čítanka pro druhý ročník ZŠ, str. 14 Nakladatelství DIDAKTIS s.r.o. Kaštanová 141 Brno 2003 První vydání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VY_32_INOVACE_03                         ČTENÍ</dc:title>
  <dc:creator>uživatel</dc:creator>
  <cp:lastModifiedBy>Škola</cp:lastModifiedBy>
  <cp:revision>142</cp:revision>
  <dcterms:created xsi:type="dcterms:W3CDTF">2011-06-19T16:04:11Z</dcterms:created>
  <dcterms:modified xsi:type="dcterms:W3CDTF">2012-02-04T13:46:34Z</dcterms:modified>
</cp:coreProperties>
</file>