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8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9" r:id="rId21"/>
    <p:sldId id="276" r:id="rId22"/>
    <p:sldId id="277" r:id="rId23"/>
    <p:sldId id="278" r:id="rId24"/>
    <p:sldId id="266" r:id="rId25"/>
    <p:sldId id="273" r:id="rId26"/>
    <p:sldId id="26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E18C03F-2226-445D-BF7C-42849F737375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5F6D53-0182-4A61-8519-058C4E62E9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file:///\\en.wikipedia.org\wiki\cs:Creative_Commons" TargetMode="External"/><Relationship Id="rId13" Type="http://schemas.openxmlformats.org/officeDocument/2006/relationships/hyperlink" Target="http://commons.wikimedia.org/wiki/File:Luhacovice_Palace.JPG?uselang=cs" TargetMode="External"/><Relationship Id="rId18" Type="http://schemas.openxmlformats.org/officeDocument/2006/relationships/hyperlink" Target="file:///\\creativecommons.org\licenses\by-sa\1.0\deed.cs" TargetMode="External"/><Relationship Id="rId3" Type="http://schemas.openxmlformats.org/officeDocument/2006/relationships/hyperlink" Target="file:///\\commons.wikimedia.org\w\index.php%3ftitle=User:Hustoles&amp;action=edit&amp;redlink=1" TargetMode="External"/><Relationship Id="rId21" Type="http://schemas.openxmlformats.org/officeDocument/2006/relationships/hyperlink" Target="file:///\\creativecommons.org\licenses\by\3.0\deed.cs" TargetMode="External"/><Relationship Id="rId7" Type="http://schemas.openxmlformats.org/officeDocument/2006/relationships/hyperlink" Target="http://cs.wikipedia.org/wiki/Soubor:Vala%C5%A1sk%C3%A9_Mezi%C5%99%C3%AD%C4%8D%C3%AD,_soutok_Ro%C5%BEnovsk%C3%A9_Be%C4%8Dvy_a_Vset%C3%ADnsk%C3%A9_Be%C4%8Dvy_(01).jpg" TargetMode="External"/><Relationship Id="rId12" Type="http://schemas.openxmlformats.org/officeDocument/2006/relationships/hyperlink" Target="file:///\\cs.wikipedia.org\wiki\User:Ondrej.konicek" TargetMode="External"/><Relationship Id="rId17" Type="http://schemas.openxmlformats.org/officeDocument/2006/relationships/hyperlink" Target="file:///\\creativecommons.org\licenses\by-sa\2.0\deed.cs" TargetMode="External"/><Relationship Id="rId25" Type="http://schemas.openxmlformats.org/officeDocument/2006/relationships/hyperlink" Target="file:///\\de.wikipedia.org\wiki\User:Alofok" TargetMode="External"/><Relationship Id="rId2" Type="http://schemas.openxmlformats.org/officeDocument/2006/relationships/hyperlink" Target="http://cs.wikipedia.org/wiki/Soubor:2004_Zlinsky_kraj.PNG" TargetMode="External"/><Relationship Id="rId16" Type="http://schemas.openxmlformats.org/officeDocument/2006/relationships/hyperlink" Target="file:///\\creativecommons.org\licenses\by-sa\2.5\deed.cs" TargetMode="External"/><Relationship Id="rId20" Type="http://schemas.openxmlformats.org/officeDocument/2006/relationships/hyperlink" Target="http://commons.wikimedia.org/wiki/File:Krojovany_pruvod_Mala_Rusava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/index.php?title=User:Leila82&amp;action=edit&amp;redlink=1" TargetMode="External"/><Relationship Id="rId11" Type="http://schemas.openxmlformats.org/officeDocument/2006/relationships/hyperlink" Target="http://cs.wikipedia.org/wiki/Soubor:Zlin4.jpg" TargetMode="External"/><Relationship Id="rId24" Type="http://schemas.openxmlformats.org/officeDocument/2006/relationships/hyperlink" Target="http://commons.wikimedia.org/wiki/File:Pustevnyverb.jpg?uselang=cs" TargetMode="External"/><Relationship Id="rId5" Type="http://schemas.openxmlformats.org/officeDocument/2006/relationships/hyperlink" Target="file:///\\en.wikipedia.org\wiki\cs:GNU_Free_Documentation_License" TargetMode="External"/><Relationship Id="rId15" Type="http://schemas.openxmlformats.org/officeDocument/2006/relationships/hyperlink" Target="file:///\\creativecommons.org\licenses\by-sa\3.0\deed.cs" TargetMode="External"/><Relationship Id="rId23" Type="http://schemas.openxmlformats.org/officeDocument/2006/relationships/hyperlink" Target="http://commons.wikimedia.org/wiki/File:D%C5%99ev%C4%9Bn%C3%A9_vala%C5%A1sk%C3%A9_m%C4%9Bste%C4%8Dko.jpg?uselang=cs" TargetMode="External"/><Relationship Id="rId10" Type="http://schemas.openxmlformats.org/officeDocument/2006/relationships/hyperlink" Target="file:///\\commons.wikimedia.org\wiki\User:Midi7" TargetMode="External"/><Relationship Id="rId19" Type="http://schemas.openxmlformats.org/officeDocument/2006/relationships/hyperlink" Target="http://commons.wikimedia.org/wiki/User:Marzper" TargetMode="External"/><Relationship Id="rId4" Type="http://schemas.openxmlformats.org/officeDocument/2006/relationships/hyperlink" Target="http://commons.wikimedia.org/wiki/File:NPR_%C4%8Certoryje.JPG?uselang=cs" TargetMode="External"/><Relationship Id="rId9" Type="http://schemas.openxmlformats.org/officeDocument/2006/relationships/hyperlink" Target="file:///\\creativecommons.org\licenses\by-sa\3.0\cz\deed.cs" TargetMode="External"/><Relationship Id="rId14" Type="http://schemas.openxmlformats.org/officeDocument/2006/relationships/hyperlink" Target="http://commons.wikimedia.org/wiki/File:Kromeriz_-_Kvetna_zahrada_-_vyhled_z_promenady.JPG?uselang=cs" TargetMode="External"/><Relationship Id="rId22" Type="http://schemas.openxmlformats.org/officeDocument/2006/relationships/hyperlink" Target="http://commons.wikimedia.org/w/index.php?title=User:Honzula&amp;action=edit&amp;redlink=1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" TargetMode="External"/><Relationship Id="rId13" Type="http://schemas.openxmlformats.org/officeDocument/2006/relationships/hyperlink" Target="http://cs.wikipedia.org/wiki/Soubor:Buchlovice-zamek.jpg" TargetMode="External"/><Relationship Id="rId3" Type="http://schemas.openxmlformats.org/officeDocument/2006/relationships/hyperlink" Target="file:///\\en.wikipedia.org\wiki\cs:Creative_Commons" TargetMode="External"/><Relationship Id="rId7" Type="http://schemas.openxmlformats.org/officeDocument/2006/relationships/hyperlink" Target="file:///\\cs.wikipedia.org\wiki\User:Cibtom" TargetMode="External"/><Relationship Id="rId12" Type="http://schemas.openxmlformats.org/officeDocument/2006/relationships/hyperlink" Target="http://commons.wikimedia.org/wiki/File:The_Buchlov_Castle.jpg?uselang=cs" TargetMode="External"/><Relationship Id="rId2" Type="http://schemas.openxmlformats.org/officeDocument/2006/relationships/hyperlink" Target="http://cs.wikipedia.org/wiki/Soubor:Radho%C5%A1%C5%A5,_kap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elehrad.JPG" TargetMode="External"/><Relationship Id="rId11" Type="http://schemas.openxmlformats.org/officeDocument/2006/relationships/hyperlink" Target="http://commons.wikimedia.org/wiki/User:Mercy" TargetMode="External"/><Relationship Id="rId5" Type="http://schemas.openxmlformats.org/officeDocument/2006/relationships/hyperlink" Target="http://flickr.com/photos/85656602@N00" TargetMode="External"/><Relationship Id="rId10" Type="http://schemas.openxmlformats.org/officeDocument/2006/relationships/hyperlink" Target="file:///\\creativecommons.org\licenses\by-sa\3.0\deed.cs" TargetMode="External"/><Relationship Id="rId4" Type="http://schemas.openxmlformats.org/officeDocument/2006/relationships/hyperlink" Target="file:///\\creativecommons.org\licenses\by\2.0\deed.cs" TargetMode="External"/><Relationship Id="rId9" Type="http://schemas.openxmlformats.org/officeDocument/2006/relationships/hyperlink" Target="http://commons.wikimedia.org/wiki/File:Host%C3%BDn,_September_2011_(2).jpg?uselang=cs" TargetMode="External"/><Relationship Id="rId14" Type="http://schemas.openxmlformats.org/officeDocument/2006/relationships/hyperlink" Target="file:///\\creativecommons.org\licenses\by\3.0\deed.c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dirty="0" smtClean="0"/>
              <a:t>V</a:t>
            </a:r>
            <a:r>
              <a:rPr lang="cs-CZ" i="1" dirty="0" smtClean="0"/>
              <a:t>Y_32_INOVACE_79</a:t>
            </a:r>
            <a:endParaRPr lang="cs-CZ" i="1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Zeměpis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Petra </a:t>
            </a:r>
            <a:r>
              <a:rPr lang="cs-CZ" b="1" dirty="0" err="1" smtClean="0"/>
              <a:t>Morchová</a:t>
            </a:r>
            <a:r>
              <a:rPr lang="cs-CZ" dirty="0"/>
              <a:t>	           		</a:t>
            </a: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1730" y="4653136"/>
            <a:ext cx="6840537" cy="14938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0825" y="260350"/>
          <a:ext cx="8498132" cy="6572887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Např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VY_32_INOVACE_79_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zlinksykraj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 Zlínský kraj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přírodních podmínkách a životě lidí ve Zlínském kraji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15. 3.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26. 4.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vytvoření souvislostí mezi přírodními podmínkami, historickým vývojem a životními podmínkami lidí žijících ve Zlínském kraji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Zlín, Moravskoslezské Beskydy, Javorníky, Bílé Karpaty, Chřiby, Hornomoravský a Dolnomoravský úval, Morava, Bečva, Vsetín, Uherské Hradiště, Kroměříž, Rožnov pod Radhoštěm, Valašské Meziříčí, Luhačovice, obuvnický průmysl, pastevectví,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Pustevny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Velehrad, Hostýn,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Buchlov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Buchlovice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13 – 14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15,3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.nad Rusavo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1954" y="0"/>
            <a:ext cx="9155954" cy="68580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/>
              <a:t>ZLÍNSKÝ KRAJ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357298"/>
            <a:ext cx="3124192" cy="5286412"/>
          </a:xfrm>
        </p:spPr>
        <p:txBody>
          <a:bodyPr>
            <a:normAutofit/>
          </a:bodyPr>
          <a:lstStyle/>
          <a:p>
            <a:r>
              <a:rPr lang="cs-CZ" dirty="0" smtClean="0"/>
              <a:t>Leží ve východní až jihovýchodní části Moravy</a:t>
            </a:r>
          </a:p>
          <a:p>
            <a:endParaRPr lang="cs-CZ" dirty="0" smtClean="0"/>
          </a:p>
          <a:p>
            <a:r>
              <a:rPr lang="cs-CZ" dirty="0" smtClean="0"/>
              <a:t>Na východě sousedí se Slovenskem</a:t>
            </a:r>
          </a:p>
          <a:p>
            <a:endParaRPr lang="cs-CZ" dirty="0" smtClean="0"/>
          </a:p>
          <a:p>
            <a:r>
              <a:rPr lang="cs-CZ" dirty="0" smtClean="0"/>
              <a:t>Krajským městem je Zlín</a:t>
            </a:r>
            <a:endParaRPr lang="cs-CZ" dirty="0"/>
          </a:p>
        </p:txBody>
      </p:sp>
      <p:pic>
        <p:nvPicPr>
          <p:cNvPr id="7" name="Zástupný symbol pro obsah 6" descr="2004_Zlinsky_kraj[1]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538670" y="1500174"/>
            <a:ext cx="6583332" cy="378621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41248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57620" y="500042"/>
            <a:ext cx="5072098" cy="471478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Popiš povrch kraje (pohoří </a:t>
            </a:r>
            <a:r>
              <a:rPr lang="cs-CZ" dirty="0" smtClean="0"/>
              <a:t>i </a:t>
            </a:r>
            <a:r>
              <a:rPr lang="cs-CZ" dirty="0" smtClean="0"/>
              <a:t>nížiny)</a:t>
            </a:r>
            <a:endParaRPr lang="cs-CZ" dirty="0"/>
          </a:p>
        </p:txBody>
      </p:sp>
      <p:pic>
        <p:nvPicPr>
          <p:cNvPr id="5" name="Zástupný symbol pro obsah 4" descr="C:\Documents and Settings\Morčata\Plocha\Kraje ČR\Zlínský kraj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14711" t="43029" r="40992" b="32091"/>
          <a:stretch>
            <a:fillRect/>
          </a:stretch>
        </p:blipFill>
        <p:spPr bwMode="auto">
          <a:xfrm>
            <a:off x="857224" y="1285860"/>
            <a:ext cx="7469835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41248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142984"/>
            <a:ext cx="3781084" cy="550072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Pohoří</a:t>
            </a:r>
          </a:p>
          <a:p>
            <a:pPr lvl="1"/>
            <a:r>
              <a:rPr lang="cs-CZ" dirty="0" smtClean="0"/>
              <a:t>Hranice se Slovenskem </a:t>
            </a:r>
            <a:r>
              <a:rPr lang="cs-CZ" dirty="0" smtClean="0"/>
              <a:t>                  od </a:t>
            </a:r>
            <a:r>
              <a:rPr lang="cs-CZ" dirty="0" smtClean="0"/>
              <a:t>severu: </a:t>
            </a:r>
          </a:p>
          <a:p>
            <a:pPr lvl="2"/>
            <a:r>
              <a:rPr lang="cs-CZ" dirty="0" smtClean="0"/>
              <a:t>Moravskoslezské Beskydy</a:t>
            </a:r>
          </a:p>
          <a:p>
            <a:pPr lvl="2"/>
            <a:r>
              <a:rPr lang="cs-CZ" dirty="0" smtClean="0"/>
              <a:t>Javorníky</a:t>
            </a:r>
          </a:p>
          <a:p>
            <a:pPr lvl="2"/>
            <a:r>
              <a:rPr lang="cs-CZ" dirty="0" smtClean="0"/>
              <a:t>Bílé Karpaty (na obr.)</a:t>
            </a:r>
          </a:p>
          <a:p>
            <a:pPr lvl="1"/>
            <a:r>
              <a:rPr lang="cs-CZ" dirty="0" smtClean="0"/>
              <a:t>JZ – Chřiby</a:t>
            </a:r>
          </a:p>
          <a:p>
            <a:r>
              <a:rPr lang="cs-CZ" dirty="0" smtClean="0"/>
              <a:t>Nížiny</a:t>
            </a:r>
          </a:p>
          <a:p>
            <a:pPr lvl="1"/>
            <a:r>
              <a:rPr lang="cs-CZ" dirty="0" smtClean="0"/>
              <a:t>Hornomoravský úval (Haná </a:t>
            </a:r>
            <a:r>
              <a:rPr lang="cs-CZ" dirty="0" smtClean="0"/>
              <a:t>                               na </a:t>
            </a:r>
            <a:r>
              <a:rPr lang="cs-CZ" dirty="0" err="1" smtClean="0"/>
              <a:t>Kroměřížsku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Dolnomoravský úval (Slovácko </a:t>
            </a:r>
            <a:r>
              <a:rPr lang="cs-CZ" dirty="0" smtClean="0"/>
              <a:t>                        na </a:t>
            </a:r>
            <a:r>
              <a:rPr lang="cs-CZ" dirty="0" smtClean="0"/>
              <a:t>Uherskohradišťsku)</a:t>
            </a:r>
            <a:endParaRPr lang="cs-CZ" dirty="0"/>
          </a:p>
        </p:txBody>
      </p:sp>
      <p:pic>
        <p:nvPicPr>
          <p:cNvPr id="5" name="Zástupný symbol pro obsah 4" descr="797px-NPR_Čertoryje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739029" y="1643050"/>
            <a:ext cx="5314035" cy="400052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857364"/>
            <a:ext cx="2266936" cy="2971808"/>
          </a:xfrm>
        </p:spPr>
        <p:txBody>
          <a:bodyPr/>
          <a:lstStyle/>
          <a:p>
            <a:r>
              <a:rPr lang="cs-CZ" dirty="0" smtClean="0"/>
              <a:t>V atlasu vyhledej názvy řek, které protékají krajem.</a:t>
            </a:r>
          </a:p>
          <a:p>
            <a:endParaRPr lang="cs-CZ" dirty="0"/>
          </a:p>
        </p:txBody>
      </p:sp>
      <p:pic>
        <p:nvPicPr>
          <p:cNvPr id="5" name="Zástupný symbol pro obsah 4" descr="C:\Documents and Settings\Morčata\Plocha\Kraje ČR\Zlínský kraj vodstvo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1470" t="35535" r="6308" b="25740"/>
          <a:stretch>
            <a:fillRect/>
          </a:stretch>
        </p:blipFill>
        <p:spPr bwMode="auto">
          <a:xfrm>
            <a:off x="2428860" y="1142984"/>
            <a:ext cx="6500858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571612"/>
            <a:ext cx="2195498" cy="342902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1. Morava</a:t>
            </a:r>
          </a:p>
          <a:p>
            <a:pPr>
              <a:buNone/>
            </a:pPr>
            <a:r>
              <a:rPr lang="cs-CZ" dirty="0" smtClean="0"/>
              <a:t>2. Vsetínská  </a:t>
            </a:r>
            <a:br>
              <a:rPr lang="cs-CZ" dirty="0" smtClean="0"/>
            </a:br>
            <a:r>
              <a:rPr lang="cs-CZ" dirty="0" smtClean="0"/>
              <a:t> Bečva</a:t>
            </a:r>
          </a:p>
          <a:p>
            <a:pPr>
              <a:buNone/>
            </a:pPr>
            <a:r>
              <a:rPr lang="cs-CZ" dirty="0" smtClean="0"/>
              <a:t>3. Rožnovská Bečva </a:t>
            </a:r>
            <a:r>
              <a:rPr lang="cs-CZ" sz="2400" dirty="0" smtClean="0"/>
              <a:t>(jejich soutok na obrázku)</a:t>
            </a:r>
            <a:endParaRPr lang="cs-CZ" sz="2400" dirty="0"/>
          </a:p>
        </p:txBody>
      </p:sp>
      <p:pic>
        <p:nvPicPr>
          <p:cNvPr id="5" name="Zástupný symbol pro obsah 4" descr="800px-Valašské_Meziříčí,_soutok_Rožnovské_Bečvy_a_Vsetínské_Bečvy_(01)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357421" y="2786058"/>
            <a:ext cx="6604047" cy="371477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060848"/>
            <a:ext cx="2628956" cy="2328866"/>
          </a:xfrm>
        </p:spPr>
        <p:txBody>
          <a:bodyPr/>
          <a:lstStyle/>
          <a:p>
            <a:r>
              <a:rPr lang="cs-CZ" dirty="0" smtClean="0"/>
              <a:t>V atlasu vyhledej </a:t>
            </a:r>
            <a:r>
              <a:rPr lang="cs-CZ" dirty="0" smtClean="0"/>
              <a:t>                k </a:t>
            </a:r>
            <a:r>
              <a:rPr lang="cs-CZ" dirty="0" smtClean="0"/>
              <a:t>jednotlivým číslům názvy měst.</a:t>
            </a:r>
          </a:p>
          <a:p>
            <a:endParaRPr lang="cs-CZ" dirty="0"/>
          </a:p>
        </p:txBody>
      </p:sp>
      <p:pic>
        <p:nvPicPr>
          <p:cNvPr id="5" name="Zástupný symbol pro obsah 4" descr="C:\Documents and Settings\Morčata\Plocha\Kraje ČR\Zlíénský kraj města.bmp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2131" t="34169" r="6969" b="25740"/>
          <a:stretch>
            <a:fillRect/>
          </a:stretch>
        </p:blipFill>
        <p:spPr bwMode="auto">
          <a:xfrm>
            <a:off x="2643174" y="1357298"/>
            <a:ext cx="5829645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41248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214422"/>
            <a:ext cx="2481250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1. Zlín </a:t>
            </a:r>
            <a:r>
              <a:rPr lang="cs-CZ" sz="2000" dirty="0" smtClean="0"/>
              <a:t>(na obr.)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Vsetín</a:t>
            </a:r>
          </a:p>
          <a:p>
            <a:pPr>
              <a:buNone/>
            </a:pPr>
            <a:r>
              <a:rPr lang="cs-CZ" dirty="0" smtClean="0"/>
              <a:t>3. Valašské Meziříčí</a:t>
            </a:r>
          </a:p>
          <a:p>
            <a:pPr>
              <a:buNone/>
            </a:pPr>
            <a:r>
              <a:rPr lang="cs-CZ" dirty="0" smtClean="0"/>
              <a:t>4. Uherské Hradiště</a:t>
            </a:r>
          </a:p>
          <a:p>
            <a:pPr>
              <a:buNone/>
            </a:pPr>
            <a:r>
              <a:rPr lang="cs-CZ" dirty="0" smtClean="0"/>
              <a:t>5. Kroměříž</a:t>
            </a:r>
          </a:p>
          <a:p>
            <a:pPr>
              <a:buNone/>
            </a:pPr>
            <a:r>
              <a:rPr lang="cs-CZ" dirty="0" smtClean="0"/>
              <a:t>6. Luhačovice</a:t>
            </a:r>
          </a:p>
          <a:p>
            <a:pPr>
              <a:buNone/>
            </a:pPr>
            <a:r>
              <a:rPr lang="cs-CZ" dirty="0" smtClean="0"/>
              <a:t>7. Rožnov pod Radhoštěm</a:t>
            </a:r>
          </a:p>
          <a:p>
            <a:endParaRPr lang="cs-CZ" dirty="0"/>
          </a:p>
        </p:txBody>
      </p:sp>
      <p:pic>
        <p:nvPicPr>
          <p:cNvPr id="5" name="Zástupný symbol pro obsah 4" descr="800px-Zlin4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786050" y="1357298"/>
            <a:ext cx="6180170" cy="463512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5720" y="1500174"/>
            <a:ext cx="8686800" cy="4214842"/>
          </a:xfrm>
        </p:spPr>
        <p:txBody>
          <a:bodyPr/>
          <a:lstStyle/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Obuvnický (kraj Tomáše Bati)</a:t>
            </a:r>
          </a:p>
          <a:p>
            <a:pPr lvl="1"/>
            <a:r>
              <a:rPr lang="cs-CZ" dirty="0" smtClean="0"/>
              <a:t>Kovodělný, elektrotechnický</a:t>
            </a:r>
          </a:p>
          <a:p>
            <a:pPr lvl="1"/>
            <a:r>
              <a:rPr lang="cs-CZ" dirty="0" smtClean="0"/>
              <a:t>Ekonomicky zaostalejší (nevýhodná poloha kraje)</a:t>
            </a:r>
          </a:p>
          <a:p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V horských oblastech pastevectví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41248"/>
          </a:xfrm>
        </p:spPr>
        <p:txBody>
          <a:bodyPr/>
          <a:lstStyle/>
          <a:p>
            <a:r>
              <a:rPr lang="cs-CZ" dirty="0" smtClean="0"/>
              <a:t>TURISTICKÉ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500826" y="500042"/>
            <a:ext cx="2266936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Luhačovice</a:t>
            </a:r>
            <a:endParaRPr lang="cs-CZ" dirty="0"/>
          </a:p>
        </p:txBody>
      </p:sp>
      <p:pic>
        <p:nvPicPr>
          <p:cNvPr id="5" name="Zástupný symbol pro obsah 4" descr="800px-Luhacovice_Palace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214422"/>
            <a:ext cx="8848757" cy="5544104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r>
              <a:rPr lang="cs-CZ" dirty="0" smtClean="0"/>
              <a:t>Kroměříž</a:t>
            </a:r>
            <a:endParaRPr lang="cs-CZ" dirty="0"/>
          </a:p>
        </p:txBody>
      </p:sp>
      <p:pic>
        <p:nvPicPr>
          <p:cNvPr id="5" name="Zástupný symbol pro obsah 4" descr="800px-Kromeriz_-_Kvetna_zahrada_-_vyhled_z_promenady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204904"/>
            <a:ext cx="8848756" cy="5511419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571480"/>
            <a:ext cx="1695432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Folklor </a:t>
            </a:r>
            <a:endParaRPr lang="cs-CZ" dirty="0"/>
          </a:p>
        </p:txBody>
      </p:sp>
      <p:pic>
        <p:nvPicPr>
          <p:cNvPr id="5" name="Zástupný symbol pro obsah 4" descr="800px-Krojovany_pruvod_Mala_Rusava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214422"/>
            <a:ext cx="7277120" cy="5457841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6696092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Rožnov pod Radhoštěm - skanzen</a:t>
            </a:r>
            <a:endParaRPr lang="cs-CZ" dirty="0"/>
          </a:p>
        </p:txBody>
      </p:sp>
      <p:pic>
        <p:nvPicPr>
          <p:cNvPr id="5" name="Zástupný symbol pro obsah 4" descr="800px-Dřevěné_valašské_městečko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179656"/>
            <a:ext cx="8848756" cy="5609909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Pustevny</a:t>
            </a:r>
            <a:endParaRPr lang="cs-CZ" dirty="0"/>
          </a:p>
        </p:txBody>
      </p:sp>
      <p:pic>
        <p:nvPicPr>
          <p:cNvPr id="5" name="Zástupný symbol pro obsah 4" descr="800px-Pustevnyverb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7887" y="1571612"/>
            <a:ext cx="9126114" cy="4357718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Radhošť</a:t>
            </a:r>
            <a:endParaRPr lang="cs-CZ" dirty="0"/>
          </a:p>
        </p:txBody>
      </p:sp>
      <p:pic>
        <p:nvPicPr>
          <p:cNvPr id="5" name="Zástupný symbol pro obsah 4" descr="663px-Radhošť,_kaple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694352" y="1142985"/>
            <a:ext cx="6297248" cy="568937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Velehrad</a:t>
            </a:r>
            <a:endParaRPr lang="cs-CZ" dirty="0"/>
          </a:p>
        </p:txBody>
      </p:sp>
      <p:pic>
        <p:nvPicPr>
          <p:cNvPr id="5" name="Zástupný symbol pro obsah 4" descr="800px-Velehrad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4282" y="1142984"/>
            <a:ext cx="8777319" cy="5672154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728" y="571480"/>
            <a:ext cx="2000264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Hostýn</a:t>
            </a:r>
            <a:endParaRPr lang="cs-CZ" dirty="0"/>
          </a:p>
        </p:txBody>
      </p:sp>
      <p:pic>
        <p:nvPicPr>
          <p:cNvPr id="5" name="Zástupný symbol pro obsah 4" descr="400px-Hostýn,_September_2011_(2)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4810" y="54765"/>
            <a:ext cx="4500594" cy="6750891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Sovinec</a:t>
            </a:r>
            <a:endParaRPr lang="cs-CZ" dirty="0"/>
          </a:p>
        </p:txBody>
      </p:sp>
      <p:pic>
        <p:nvPicPr>
          <p:cNvPr id="1026" name="Picture 2" descr="F:\Léto 2008\výlet Úsov, Sovinec\41.babička a děda pod věží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188793"/>
            <a:ext cx="8848756" cy="55914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Buchlov</a:t>
            </a:r>
            <a:endParaRPr lang="cs-CZ" dirty="0"/>
          </a:p>
        </p:txBody>
      </p:sp>
      <p:pic>
        <p:nvPicPr>
          <p:cNvPr id="5" name="Zástupný symbol pro obsah 4" descr="800px-The_Buchlov_Castle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85786" y="1142984"/>
            <a:ext cx="7705748" cy="5564998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Buchlovice</a:t>
            </a:r>
            <a:endParaRPr lang="cs-CZ" dirty="0"/>
          </a:p>
        </p:txBody>
      </p:sp>
      <p:pic>
        <p:nvPicPr>
          <p:cNvPr id="5" name="Zástupný symbol pro obsah 4" descr="800px-Buchlovice-zamek[1]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034" y="1139115"/>
            <a:ext cx="8143932" cy="5679320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571480"/>
            <a:ext cx="4191000" cy="542916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Lukov</a:t>
            </a:r>
            <a:endParaRPr lang="cs-CZ" dirty="0"/>
          </a:p>
        </p:txBody>
      </p:sp>
      <p:pic>
        <p:nvPicPr>
          <p:cNvPr id="5" name="Zástupný symbol pro obsah 4" descr="132.Luko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42844" y="1188793"/>
            <a:ext cx="8848756" cy="5591492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572164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http://cs.wikipedia.org/wiki/Soubor:2004_Zlinsky_kraj.PNG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3" action="ppaction://hlinkfile" tooltip="User:Hustoles (stránka neexistuje)"/>
              </a:rPr>
              <a:t>Hustoles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http://commons.wikimedia.org/wiki/File:NPR_%C4%8Certoryje.JPG?uselang=cs</a:t>
            </a:r>
            <a:r>
              <a:rPr lang="cs-CZ" dirty="0" smtClean="0"/>
              <a:t>; licence: </a:t>
            </a:r>
            <a:r>
              <a:rPr lang="cs-CZ" dirty="0" smtClean="0">
                <a:hlinkClick r:id="rId5" action="ppaction://hlinkfile" tooltip="w:cs:GNU Free Documentation License"/>
              </a:rPr>
              <a:t>Svobodná licence GNU pro dokumenty</a:t>
            </a:r>
            <a:r>
              <a:rPr lang="cs-CZ" dirty="0" smtClean="0"/>
              <a:t>; autor: </a:t>
            </a:r>
            <a:r>
              <a:rPr lang="cs-CZ" dirty="0" smtClean="0">
                <a:hlinkClick r:id="rId6" action="ppaction://hlinkfile" tooltip="User:Leila82 (stránka neexistuje)"/>
              </a:rPr>
              <a:t>Leila82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http://cs.wikipedia.org/wiki/Soubor:Vala%C5%A1sk%C3%A9_Mezi%C5%99%C3%AD%C4%8D%C3%AD,_soutok_Ro%C5%BEnovsk%C3%A9_Be%C4%8Dvy_a_Vset%C3%ADnsk%C3%A9_Be%C4%8Dvy_(01).jpg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8" action="ppaction://hlinkfile" tooltip="w:cs:Creative Commons"/>
              </a:rPr>
              <a:t>Creative</a:t>
            </a:r>
            <a:r>
              <a:rPr lang="cs-CZ" dirty="0" smtClean="0">
                <a:hlinkClick r:id="rId8" action="ppaction://hlinkfile" tooltip="w:cs:Creative Commons"/>
              </a:rPr>
              <a:t> </a:t>
            </a:r>
            <a:r>
              <a:rPr lang="cs-CZ" dirty="0" err="1" smtClean="0">
                <a:hlinkClick r:id="rId8" action="ppaction://hlinkfile" tooltip="w:cs:Creative Commons"/>
              </a:rPr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9" action="ppaction://hlinkfile"/>
              </a:rPr>
              <a:t>Uveďte autora-Zachovejte licenci 3.0 Česko</a:t>
            </a:r>
            <a:r>
              <a:rPr lang="cs-CZ" dirty="0" smtClean="0"/>
              <a:t>; autor: </a:t>
            </a:r>
            <a:r>
              <a:rPr lang="cs-CZ" dirty="0" smtClean="0">
                <a:hlinkClick r:id="rId10" action="ppaction://hlinkfile" tooltip="User:Midi7"/>
              </a:rPr>
              <a:t>Radim </a:t>
            </a:r>
            <a:r>
              <a:rPr lang="cs-CZ" dirty="0" err="1" smtClean="0">
                <a:hlinkClick r:id="rId10" action="ppaction://hlinkfile" tooltip="User:Midi7"/>
              </a:rPr>
              <a:t>Holiš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http://cs.wikipedia.org/wiki/Soubor:Zlin4.jpg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12" action="ppaction://hlinkfile" tooltip="cs:User:Ondrej.konicek"/>
              </a:rPr>
              <a:t>Ondrej.konicek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http://commons.wikimedia.org/wiki/File:Luhacovice_Palace.JPG?uselang=cs</a:t>
            </a:r>
            <a:r>
              <a:rPr lang="cs-CZ" dirty="0" smtClean="0"/>
              <a:t>; autor: Tomáš Páv</a:t>
            </a:r>
          </a:p>
          <a:p>
            <a:r>
              <a:rPr lang="cs-CZ" dirty="0" smtClean="0">
                <a:hlinkClick r:id="rId14"/>
              </a:rPr>
              <a:t>http://commons.wikimedia.org/wiki/File:Kromeriz_-_Kvetna_zahrada_-_vyhled_z_promenady.JPG?uselang=cs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8" action="ppaction://hlinkfile" tooltip="w:cs:Creative Commons"/>
              </a:rPr>
              <a:t>Creative</a:t>
            </a:r>
            <a:r>
              <a:rPr lang="cs-CZ" dirty="0" smtClean="0">
                <a:hlinkClick r:id="rId8" action="ppaction://hlinkfile" tooltip="w:cs:Creative Commons"/>
              </a:rPr>
              <a:t> </a:t>
            </a:r>
            <a:r>
              <a:rPr lang="cs-CZ" dirty="0" err="1" smtClean="0">
                <a:hlinkClick r:id="rId8" action="ppaction://hlinkfile" tooltip="w:cs:Creative Commons"/>
              </a:rPr>
              <a:t>Commons</a:t>
            </a:r>
            <a:r>
              <a:rPr lang="cs-CZ" dirty="0" smtClean="0"/>
              <a:t> Uveďte autora-Zachovejte licenci </a:t>
            </a:r>
            <a:r>
              <a:rPr lang="cs-CZ" dirty="0" smtClean="0">
                <a:hlinkClick r:id="rId15" action="ppaction://hlinkfile"/>
              </a:rPr>
              <a:t>3.0 </a:t>
            </a:r>
            <a:r>
              <a:rPr lang="cs-CZ" dirty="0" err="1" smtClean="0">
                <a:hlinkClick r:id="rId15" action="ppaction://hlinkfile"/>
              </a:rPr>
              <a:t>Unported</a:t>
            </a:r>
            <a:r>
              <a:rPr lang="cs-CZ" dirty="0" smtClean="0"/>
              <a:t>, </a:t>
            </a:r>
            <a:r>
              <a:rPr lang="cs-CZ" dirty="0" smtClean="0">
                <a:hlinkClick r:id="rId16" action="ppaction://hlinkfile"/>
              </a:rPr>
              <a:t>2.5 </a:t>
            </a:r>
            <a:r>
              <a:rPr lang="cs-CZ" dirty="0" err="1" smtClean="0">
                <a:hlinkClick r:id="rId16" action="ppaction://hlinkfile"/>
              </a:rPr>
              <a:t>Generic</a:t>
            </a:r>
            <a:r>
              <a:rPr lang="cs-CZ" dirty="0" smtClean="0"/>
              <a:t>, </a:t>
            </a:r>
            <a:r>
              <a:rPr lang="cs-CZ" dirty="0" smtClean="0">
                <a:hlinkClick r:id="rId17" action="ppaction://hlinkfile"/>
              </a:rPr>
              <a:t>2.0 </a:t>
            </a:r>
            <a:r>
              <a:rPr lang="cs-CZ" dirty="0" err="1" smtClean="0">
                <a:hlinkClick r:id="rId17" action="ppaction://hlinkfile"/>
              </a:rPr>
              <a:t>Generic</a:t>
            </a:r>
            <a:r>
              <a:rPr lang="cs-CZ" dirty="0" smtClean="0"/>
              <a:t> a </a:t>
            </a:r>
            <a:r>
              <a:rPr lang="cs-CZ" dirty="0" smtClean="0">
                <a:hlinkClick r:id="rId18" action="ppaction://hlinkfile"/>
              </a:rPr>
              <a:t>1.0 </a:t>
            </a:r>
            <a:r>
              <a:rPr lang="cs-CZ" dirty="0" err="1" smtClean="0">
                <a:hlinkClick r:id="rId18" action="ppaction://hlinkfile"/>
              </a:rPr>
              <a:t>Generic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19" action="ppaction://hlinkfile" tooltip="User:Marzper"/>
              </a:rPr>
              <a:t>Marzper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http://commons.wikimedia.org/wiki/File:Krojovany_pruvod_Mala_Rusava.jpg?uselang=cs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8" action="ppaction://hlinkfile" tooltip="w:cs:Creative Commons"/>
              </a:rPr>
              <a:t>Creative</a:t>
            </a:r>
            <a:r>
              <a:rPr lang="cs-CZ" dirty="0" smtClean="0">
                <a:hlinkClick r:id="rId8" action="ppaction://hlinkfile" tooltip="w:cs:Creative Commons"/>
              </a:rPr>
              <a:t> </a:t>
            </a:r>
            <a:r>
              <a:rPr lang="cs-CZ" dirty="0" err="1" smtClean="0">
                <a:hlinkClick r:id="rId8" action="ppaction://hlinkfile" tooltip="w:cs:Creative Commons"/>
              </a:rPr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21" action="ppaction://hlinkfile"/>
              </a:rPr>
              <a:t>Uveďte autora 3.0 </a:t>
            </a:r>
            <a:r>
              <a:rPr lang="cs-CZ" dirty="0" err="1" smtClean="0">
                <a:hlinkClick r:id="rId21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22" action="ppaction://hlinkfile" tooltip="User:Honzula (stránka neexistuje)"/>
              </a:rPr>
              <a:t>Honzula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http://commons.wikimedia.org/wiki/File:D%C5%99ev%C4%9Bn%C3%A9_vala%C5%A1sk%C3%A9_m%C4%9Bste%C4%8Dko.jpg?uselang=cs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8" action="ppaction://hlinkfile" tooltip="w:cs:Creative Commons"/>
              </a:rPr>
              <a:t>Creative</a:t>
            </a:r>
            <a:r>
              <a:rPr lang="cs-CZ" dirty="0" smtClean="0">
                <a:hlinkClick r:id="rId8" action="ppaction://hlinkfile" tooltip="w:cs:Creative Commons"/>
              </a:rPr>
              <a:t> </a:t>
            </a:r>
            <a:r>
              <a:rPr lang="cs-CZ" dirty="0" err="1" smtClean="0">
                <a:hlinkClick r:id="rId8" action="ppaction://hlinkfile" tooltip="w:cs:Creative Commons"/>
              </a:rPr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16" action="ppaction://hlinkfile"/>
              </a:rPr>
              <a:t>Uveďte autora-Zachovejte licenci 2.5 </a:t>
            </a:r>
            <a:r>
              <a:rPr lang="cs-CZ" dirty="0" err="1" smtClean="0">
                <a:hlinkClick r:id="rId16" action="ppaction://hlinkfile"/>
              </a:rPr>
              <a:t>Generic</a:t>
            </a:r>
            <a:r>
              <a:rPr lang="cs-CZ" dirty="0" smtClean="0"/>
              <a:t>; autor: </a:t>
            </a:r>
            <a:r>
              <a:rPr lang="cs-CZ" dirty="0" err="1" smtClean="0"/>
              <a:t>Prazak</a:t>
            </a:r>
            <a:endParaRPr lang="cs-CZ" dirty="0" smtClean="0"/>
          </a:p>
          <a:p>
            <a:r>
              <a:rPr lang="cs-CZ" dirty="0" smtClean="0">
                <a:hlinkClick r:id="rId24"/>
              </a:rPr>
              <a:t>http://commons.wikimedia.org/wiki/File:Pustevnyverb.jpg?uselang=cs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25" action="ppaction://hlinkfile" tooltip="de:User:Alofok"/>
              </a:rPr>
              <a:t>Alofok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00857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http://cs.wikipedia.org/wiki/Soubor:Radho%C5%A1%C5%A5,_kaple.jpg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3" action="ppaction://hlinkfile" tooltip="w:cs:Creative Commons"/>
              </a:rPr>
              <a:t>Creative</a:t>
            </a:r>
            <a:r>
              <a:rPr lang="cs-CZ" dirty="0" smtClean="0">
                <a:hlinkClick r:id="rId3" action="ppaction://hlinkfile" tooltip="w:cs:Creative Commons"/>
              </a:rPr>
              <a:t> </a:t>
            </a:r>
            <a:r>
              <a:rPr lang="cs-CZ" dirty="0" err="1" smtClean="0">
                <a:hlinkClick r:id="rId3" action="ppaction://hlinkfile" tooltip="w:cs:Creative Commons"/>
              </a:rPr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4" action="ppaction://hlinkfile"/>
              </a:rPr>
              <a:t>Uveďte autora 2.0 </a:t>
            </a:r>
            <a:r>
              <a:rPr lang="cs-CZ" dirty="0" err="1" smtClean="0">
                <a:hlinkClick r:id="rId4" action="ppaction://hlinkfile"/>
              </a:rPr>
              <a:t>Generic</a:t>
            </a:r>
            <a:r>
              <a:rPr lang="cs-CZ" dirty="0" smtClean="0"/>
              <a:t>; autor: </a:t>
            </a:r>
            <a:r>
              <a:rPr lang="cs-CZ" dirty="0" smtClean="0">
                <a:hlinkClick r:id="rId5"/>
              </a:rPr>
              <a:t>Zdenek Svoboda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http://cs.wikipedia.org/wiki/Soubor:Velehrad.JPG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7" action="ppaction://hlinkfile" tooltip="cs:User:Cibtom"/>
              </a:rPr>
              <a:t>Cibtom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>
                <a:hlinkClick r:id="rId8"/>
              </a:rPr>
              <a:t>cs.wikipedia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http://commons.wikimedia.org/wiki/File:Host%C3%BDn,_September_2011_(2).jpg?uselang=cs</a:t>
            </a:r>
            <a:r>
              <a:rPr lang="cs-CZ" dirty="0" smtClean="0"/>
              <a:t>; licence: </a:t>
            </a:r>
            <a:r>
              <a:rPr lang="en-US" dirty="0" smtClean="0">
                <a:hlinkClick r:id="rId3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0" action="ppaction://hlinkfile"/>
              </a:rPr>
              <a:t>Uveďte</a:t>
            </a:r>
            <a:r>
              <a:rPr lang="en-US" dirty="0" smtClean="0">
                <a:hlinkClick r:id="rId10" action="ppaction://hlinkfile"/>
              </a:rPr>
              <a:t> </a:t>
            </a:r>
            <a:r>
              <a:rPr lang="en-US" dirty="0" err="1" smtClean="0">
                <a:hlinkClick r:id="rId10" action="ppaction://hlinkfile"/>
              </a:rPr>
              <a:t>autora-Zachovejte</a:t>
            </a:r>
            <a:r>
              <a:rPr lang="en-US" dirty="0" smtClean="0">
                <a:hlinkClick r:id="rId10" action="ppaction://hlinkfile"/>
              </a:rPr>
              <a:t> </a:t>
            </a:r>
            <a:r>
              <a:rPr lang="en-US" dirty="0" err="1" smtClean="0">
                <a:hlinkClick r:id="rId10" action="ppaction://hlinkfile"/>
              </a:rPr>
              <a:t>licenci</a:t>
            </a:r>
            <a:r>
              <a:rPr lang="en-US" dirty="0" smtClean="0">
                <a:hlinkClick r:id="rId10" action="ppaction://hlinkfile"/>
              </a:rPr>
              <a:t> 3.0 </a:t>
            </a:r>
            <a:r>
              <a:rPr lang="en-US" dirty="0" err="1" smtClean="0">
                <a:hlinkClick r:id="rId10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11" action="ppaction://hlinkfile" tooltip="User:Mercy"/>
              </a:rPr>
              <a:t>Mercy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http://commons.wikimedia.org/wiki/File:The_Buchlov_Castle.jpg?uselang=cs</a:t>
            </a:r>
            <a:r>
              <a:rPr lang="cs-CZ" dirty="0" smtClean="0"/>
              <a:t>; licence: </a:t>
            </a:r>
            <a:r>
              <a:rPr lang="en-US" dirty="0" smtClean="0">
                <a:hlinkClick r:id="rId3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0" action="ppaction://hlinkfile"/>
              </a:rPr>
              <a:t>Uveďte</a:t>
            </a:r>
            <a:r>
              <a:rPr lang="en-US" dirty="0" smtClean="0">
                <a:hlinkClick r:id="rId10" action="ppaction://hlinkfile"/>
              </a:rPr>
              <a:t> </a:t>
            </a:r>
            <a:r>
              <a:rPr lang="en-US" dirty="0" err="1" smtClean="0">
                <a:hlinkClick r:id="rId10" action="ppaction://hlinkfile"/>
              </a:rPr>
              <a:t>autora-Zachovejte</a:t>
            </a:r>
            <a:r>
              <a:rPr lang="en-US" dirty="0" smtClean="0">
                <a:hlinkClick r:id="rId10" action="ppaction://hlinkfile"/>
              </a:rPr>
              <a:t> </a:t>
            </a:r>
            <a:r>
              <a:rPr lang="en-US" dirty="0" err="1" smtClean="0">
                <a:hlinkClick r:id="rId10" action="ppaction://hlinkfile"/>
              </a:rPr>
              <a:t>licenci</a:t>
            </a:r>
            <a:r>
              <a:rPr lang="en-US" dirty="0" smtClean="0">
                <a:hlinkClick r:id="rId10" action="ppaction://hlinkfile"/>
              </a:rPr>
              <a:t> 3.0 </a:t>
            </a:r>
            <a:r>
              <a:rPr lang="en-US" dirty="0" err="1" smtClean="0">
                <a:hlinkClick r:id="rId10" action="ppaction://hlinkfile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11" action="ppaction://hlinkfile" tooltip="User:Mercy"/>
              </a:rPr>
              <a:t>Mercy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http://cs.wikipedia.org/wiki/Soubor:Buchlovice-zamek.jpg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3" action="ppaction://hlinkfile" tooltip="w:cs:Creative Commons"/>
              </a:rPr>
              <a:t>Creative</a:t>
            </a:r>
            <a:r>
              <a:rPr lang="cs-CZ" dirty="0" smtClean="0">
                <a:hlinkClick r:id="rId3" action="ppaction://hlinkfile" tooltip="w:cs:Creative Commons"/>
              </a:rPr>
              <a:t> </a:t>
            </a:r>
            <a:r>
              <a:rPr lang="cs-CZ" dirty="0" err="1" smtClean="0">
                <a:hlinkClick r:id="rId3" action="ppaction://hlinkfile" tooltip="w:cs:Creative Commons"/>
              </a:rPr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14" action="ppaction://hlinkfile"/>
              </a:rPr>
              <a:t>Uveďte autora 3.0 </a:t>
            </a:r>
            <a:r>
              <a:rPr lang="cs-CZ" dirty="0" err="1" smtClean="0">
                <a:hlinkClick r:id="rId14" action="ppaction://hlinkfile"/>
              </a:rPr>
              <a:t>Unported</a:t>
            </a:r>
            <a:r>
              <a:rPr lang="cs-CZ" dirty="0" smtClean="0"/>
              <a:t>; autor: Honza </a:t>
            </a:r>
            <a:r>
              <a:rPr lang="cs-CZ" dirty="0" err="1" smtClean="0"/>
              <a:t>Groh</a:t>
            </a:r>
            <a:r>
              <a:rPr lang="cs-CZ" dirty="0" smtClean="0"/>
              <a:t> </a:t>
            </a:r>
          </a:p>
          <a:p>
            <a:r>
              <a:rPr lang="cs-CZ" i="1" dirty="0" smtClean="0"/>
              <a:t>Česká republika : Sešitové atlasy pro základní školy</a:t>
            </a:r>
            <a:r>
              <a:rPr lang="cs-CZ" dirty="0" smtClean="0"/>
              <a:t>. 1. vydání. Praha : Kartografie, 1994. 24 s. ISBN 80-7011-279-4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85852" y="1142984"/>
            <a:ext cx="635798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Materiály jsou určeny pro bezplatné používání pro potřeby</a:t>
            </a:r>
          </a:p>
          <a:p>
            <a:r>
              <a:rPr lang="cs-CZ" dirty="0" smtClean="0"/>
              <a:t>výuky na všech typech škol. Jakékoliv další využití podléhá</a:t>
            </a:r>
          </a:p>
          <a:p>
            <a:r>
              <a:rPr lang="cs-CZ" dirty="0" smtClean="0"/>
              <a:t>Autorskému zákonu.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215</TotalTime>
  <Words>617</Words>
  <Application>Microsoft Office PowerPoint</Application>
  <PresentationFormat>Předvádění na obrazovce (4:3)</PresentationFormat>
  <Paragraphs>113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Snímek 1</vt:lpstr>
      <vt:lpstr>Snímek 2</vt:lpstr>
      <vt:lpstr>ZLÍNSKÝ KRAJ</vt:lpstr>
      <vt:lpstr>POLOHA</vt:lpstr>
      <vt:lpstr>POVRCH</vt:lpstr>
      <vt:lpstr>KONTROLA</vt:lpstr>
      <vt:lpstr>VODSTVO</vt:lpstr>
      <vt:lpstr>KONTROLA</vt:lpstr>
      <vt:lpstr>MĚSTA</vt:lpstr>
      <vt:lpstr>KONTROLA</vt:lpstr>
      <vt:lpstr>HOSPODÁŘSTVÍ</vt:lpstr>
      <vt:lpstr>TURISTICKÉ ZAJÍMAVOSTI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ZDROJE</vt:lpstr>
      <vt:lpstr>Snímek 25</vt:lpstr>
      <vt:lpstr>Snímek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</dc:title>
  <dc:creator>Morchová Petra</dc:creator>
  <cp:lastModifiedBy>Dum</cp:lastModifiedBy>
  <cp:revision>31</cp:revision>
  <dcterms:created xsi:type="dcterms:W3CDTF">2012-03-14T16:00:45Z</dcterms:created>
  <dcterms:modified xsi:type="dcterms:W3CDTF">2012-07-17T18:48:02Z</dcterms:modified>
</cp:coreProperties>
</file>