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  <p:sldMasterId id="2147483794" r:id="rId2"/>
  </p:sldMasterIdLst>
  <p:sldIdLst>
    <p:sldId id="256" r:id="rId3"/>
    <p:sldId id="276" r:id="rId4"/>
    <p:sldId id="277" r:id="rId5"/>
    <p:sldId id="265" r:id="rId6"/>
    <p:sldId id="258" r:id="rId7"/>
    <p:sldId id="257" r:id="rId8"/>
    <p:sldId id="259" r:id="rId9"/>
    <p:sldId id="260" r:id="rId10"/>
    <p:sldId id="261" r:id="rId11"/>
    <p:sldId id="263" r:id="rId12"/>
    <p:sldId id="274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2" autoAdjust="0"/>
    <p:restoredTop sz="94660"/>
  </p:normalViewPr>
  <p:slideViewPr>
    <p:cSldViewPr>
      <p:cViewPr varScale="1">
        <p:scale>
          <a:sx n="69" d="100"/>
          <a:sy n="69" d="100"/>
        </p:scale>
        <p:origin x="-142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019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0614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301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28777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7803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5722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733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69172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9400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10500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362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>
    <p:push dir="u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ADF3D-BBA2-4BF9-BEE1-7899372A4E36}" type="datetimeFigureOut">
              <a:rPr lang="cs-CZ" smtClean="0"/>
              <a:t>17.7.2012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34DE3-E023-436B-B7D6-ADBA86BB63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058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87624" y="2348880"/>
          <a:ext cx="6768752" cy="2736304"/>
        </p:xfrm>
        <a:graphic>
          <a:graphicData uri="http://schemas.openxmlformats.org/drawingml/2006/table">
            <a:tbl>
              <a:tblPr/>
              <a:tblGrid>
                <a:gridCol w="2143025"/>
                <a:gridCol w="4625727"/>
              </a:tblGrid>
              <a:tr h="9583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4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36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8320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VY_32_INOVACE_II_3_06_</a:t>
            </a:r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dirty="0"/>
              <a:t>Opakování z </a:t>
            </a:r>
            <a:r>
              <a:rPr lang="cs-CZ" dirty="0" smtClean="0"/>
              <a:t>prvouky – test</a:t>
            </a:r>
          </a:p>
          <a:p>
            <a:endParaRPr lang="cs-CZ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3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06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1414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60648"/>
            <a:ext cx="70567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/>
              <a:t>Zjištění, jak žáci zvládli učivo prvouky. 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Očekávaný </a:t>
            </a:r>
            <a:r>
              <a:rPr lang="cs-CZ" b="1" dirty="0"/>
              <a:t>výstup</a:t>
            </a:r>
            <a:r>
              <a:rPr lang="cs-CZ" sz="1600" b="1" dirty="0" smtClean="0"/>
              <a:t>:</a:t>
            </a:r>
            <a:r>
              <a:rPr lang="cs-CZ" dirty="0"/>
              <a:t> </a:t>
            </a:r>
            <a:r>
              <a:rPr lang="cs-CZ" dirty="0" smtClean="0"/>
              <a:t>Žáci mají základní znalosti, znají  svou adresu, vědí kdy se narodili, chápou rozdíl mezi ovocem a zeleninou….. </a:t>
            </a:r>
          </a:p>
          <a:p>
            <a:endParaRPr lang="cs-CZ" dirty="0" smtClean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2. 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slova: </a:t>
            </a:r>
            <a:r>
              <a:rPr lang="cs-CZ" dirty="0" smtClean="0"/>
              <a:t>roční </a:t>
            </a:r>
            <a:r>
              <a:rPr lang="cs-CZ" dirty="0"/>
              <a:t>období, adresa, zelenina, ovoce…</a:t>
            </a:r>
            <a:r>
              <a:rPr lang="cs-CZ" dirty="0">
                <a:solidFill>
                  <a:srgbClr val="C00000"/>
                </a:solidFill>
              </a:rPr>
              <a:t/>
            </a:r>
            <a:br>
              <a:rPr lang="cs-CZ" dirty="0">
                <a:solidFill>
                  <a:srgbClr val="C00000"/>
                </a:solidFill>
              </a:rPr>
            </a:br>
            <a:r>
              <a:rPr lang="cs-CZ" dirty="0"/>
              <a:t>	</a:t>
            </a:r>
          </a:p>
          <a:p>
            <a:r>
              <a:rPr lang="cs-CZ" b="1" dirty="0"/>
              <a:t>Pomůcky a materiál: </a:t>
            </a:r>
            <a:r>
              <a:rPr lang="cs-CZ" dirty="0"/>
              <a:t>interaktivní tabule, pero, pracovní list, pastelky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</a:t>
            </a:r>
            <a:r>
              <a:rPr lang="cs-CZ" dirty="0" smtClean="0"/>
              <a:t>45 </a:t>
            </a:r>
            <a:r>
              <a:rPr lang="cs-CZ" dirty="0"/>
              <a:t>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materiálem:</a:t>
            </a:r>
            <a:r>
              <a:rPr lang="cs-CZ" dirty="0"/>
              <a:t> </a:t>
            </a:r>
          </a:p>
          <a:p>
            <a:r>
              <a:rPr lang="cs-CZ" dirty="0" smtClean="0"/>
              <a:t>Žáci </a:t>
            </a:r>
            <a:r>
              <a:rPr lang="cs-CZ" dirty="0"/>
              <a:t>dostanou papír, </a:t>
            </a:r>
            <a:r>
              <a:rPr lang="cs-CZ" dirty="0" smtClean="0"/>
              <a:t>který si </a:t>
            </a:r>
            <a:r>
              <a:rPr lang="cs-CZ" dirty="0"/>
              <a:t>podepíšou .</a:t>
            </a:r>
          </a:p>
          <a:p>
            <a:r>
              <a:rPr lang="cs-CZ" dirty="0"/>
              <a:t>Písemně odpovídají na jednotlivé otázky z prezentace.</a:t>
            </a:r>
          </a:p>
          <a:p>
            <a:r>
              <a:rPr lang="cs-CZ" dirty="0"/>
              <a:t>Na závěr papíry </a:t>
            </a:r>
            <a:r>
              <a:rPr lang="cs-CZ" dirty="0" smtClean="0"/>
              <a:t>odevzdají.</a:t>
            </a:r>
          </a:p>
          <a:p>
            <a:r>
              <a:rPr lang="cs-CZ" dirty="0" smtClean="0"/>
              <a:t>Společně </a:t>
            </a:r>
            <a:r>
              <a:rPr lang="cs-CZ" dirty="0"/>
              <a:t>provedeme </a:t>
            </a:r>
            <a:r>
              <a:rPr lang="cs-CZ" dirty="0" smtClean="0"/>
              <a:t>kontrolu hravou formou na interaktivní tabuli.</a:t>
            </a:r>
            <a:endParaRPr lang="cs-CZ" dirty="0"/>
          </a:p>
          <a:p>
            <a:endParaRPr lang="cs-CZ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896574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3140968"/>
            <a:ext cx="7416825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6000" dirty="0" smtClean="0"/>
              <a:t>Opakování z prvouky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27575" y="4725144"/>
            <a:ext cx="24645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2. ročník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215710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293745"/>
            <a:ext cx="871296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4800" dirty="0" smtClean="0"/>
              <a:t>1. Napiš své jméno </a:t>
            </a:r>
            <a:r>
              <a:rPr lang="cs-CZ" sz="4800" dirty="0" smtClean="0"/>
              <a:t>a příjmení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4038" y="2132856"/>
            <a:ext cx="865844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2. Napiš svou adresu: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4382" y="5150859"/>
            <a:ext cx="7488832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3. Napiš kdy ses narodil/a</a:t>
            </a:r>
          </a:p>
          <a:p>
            <a:r>
              <a:rPr lang="cs-CZ" sz="4800" dirty="0" smtClean="0"/>
              <a:t> (datum svého narození):</a:t>
            </a:r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3030110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Název ulice a číslo domu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3717033"/>
            <a:ext cx="1584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Město</a:t>
            </a:r>
            <a:endParaRPr lang="cs-CZ" sz="3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259633" y="4313493"/>
            <a:ext cx="42484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Směrovací </a:t>
            </a:r>
            <a:r>
              <a:rPr lang="cs-CZ" sz="3200" dirty="0"/>
              <a:t>číslo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74309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340768"/>
            <a:ext cx="799288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4. Napiš pět druhů zeleniny: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645024"/>
            <a:ext cx="748883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5. Napiš pět druhů ovoce: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2414406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08720"/>
            <a:ext cx="8784976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6. Jak třídíme odpad, napiš</a:t>
            </a:r>
          </a:p>
          <a:p>
            <a:r>
              <a:rPr lang="cs-CZ" sz="4800" dirty="0" smtClean="0"/>
              <a:t> do kterého kontejneru</a:t>
            </a:r>
          </a:p>
          <a:p>
            <a:r>
              <a:rPr lang="cs-CZ" sz="4800" dirty="0" smtClean="0"/>
              <a:t> patří plast a do kterého papír:</a:t>
            </a:r>
            <a:endParaRPr lang="cs-CZ" sz="4800" dirty="0"/>
          </a:p>
        </p:txBody>
      </p:sp>
      <p:sp>
        <p:nvSpPr>
          <p:cNvPr id="3" name="Vývojový diagram: postup 2"/>
          <p:cNvSpPr/>
          <p:nvPr/>
        </p:nvSpPr>
        <p:spPr>
          <a:xfrm>
            <a:off x="4600174" y="4105335"/>
            <a:ext cx="3024336" cy="1440160"/>
          </a:xfrm>
          <a:prstGeom prst="flowChartProcess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postup 3"/>
          <p:cNvSpPr/>
          <p:nvPr/>
        </p:nvSpPr>
        <p:spPr>
          <a:xfrm>
            <a:off x="899592" y="4105335"/>
            <a:ext cx="3024336" cy="1440160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79711" y="5901687"/>
            <a:ext cx="14634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Papír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55804" y="5901687"/>
            <a:ext cx="18245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Plast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7918549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4"/>
            <a:ext cx="878497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7. Napiš kdo byl Václav Cafourek?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437437"/>
            <a:ext cx="773289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8. Napiš jaké máme roční 	období?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270119"/>
            <a:ext cx="7588879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9. Napiš v jakém ročním období slavíme Velikonoce: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5121461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24744"/>
            <a:ext cx="8611212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10. Napiš kdo byl </a:t>
            </a:r>
          </a:p>
          <a:p>
            <a:r>
              <a:rPr lang="cs-CZ" sz="4800" dirty="0" smtClean="0"/>
              <a:t>	Karel Jaromír Erben.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924944"/>
            <a:ext cx="8539204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11. Napiš čísla tísňového 	volání:</a:t>
            </a:r>
          </a:p>
          <a:p>
            <a:r>
              <a:rPr lang="cs-CZ" sz="4800" dirty="0" smtClean="0"/>
              <a:t>	záchranka:</a:t>
            </a:r>
          </a:p>
          <a:p>
            <a:r>
              <a:rPr lang="cs-CZ" sz="4800" dirty="0"/>
              <a:t>	</a:t>
            </a:r>
            <a:r>
              <a:rPr lang="cs-CZ" sz="4800" dirty="0" smtClean="0"/>
              <a:t>hasiči:</a:t>
            </a:r>
          </a:p>
          <a:p>
            <a:r>
              <a:rPr lang="cs-CZ" sz="4800" dirty="0"/>
              <a:t>	</a:t>
            </a:r>
            <a:r>
              <a:rPr lang="cs-CZ" sz="4800" dirty="0" smtClean="0"/>
              <a:t>policie: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0186749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322" y="532361"/>
            <a:ext cx="833747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12. Napiš jaké musíš mít ve škole</a:t>
            </a:r>
          </a:p>
          <a:p>
            <a:r>
              <a:rPr lang="cs-CZ" sz="4800" dirty="0" smtClean="0"/>
              <a:t> 	školní pomůcky: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359" y="2525995"/>
            <a:ext cx="586404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13. Napiš části stromu: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322" y="4509120"/>
            <a:ext cx="8136904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14. Napiš jak se říká uříznutému</a:t>
            </a:r>
          </a:p>
          <a:p>
            <a:r>
              <a:rPr lang="cs-CZ" sz="4800" dirty="0" smtClean="0"/>
              <a:t> stromu:</a:t>
            </a:r>
          </a:p>
          <a:p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243500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204864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Kontrola písemné práce: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7088804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3197" y="476672"/>
            <a:ext cx="806489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4800" dirty="0" smtClean="0"/>
              <a:t>1. Napiš své jméno a příjmení: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59223"/>
            <a:ext cx="570260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2. Napiš svou adresu: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7274" y="4228346"/>
            <a:ext cx="7486783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3. Napiš kdy ses narodil/a</a:t>
            </a:r>
          </a:p>
          <a:p>
            <a:r>
              <a:rPr lang="cs-CZ" sz="4800" dirty="0" smtClean="0"/>
              <a:t> (datum svého narození):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7274" y="2839222"/>
            <a:ext cx="4561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Název ulice a číslo domu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7274" y="3352014"/>
            <a:ext cx="4287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Město a směrovací číslo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1307669"/>
            <a:ext cx="294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Jitka Valentová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14067" y="2839222"/>
            <a:ext cx="2575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Třešňová 1234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92081" y="3262804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Jičín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506 01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467057" y="5872916"/>
            <a:ext cx="18517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22.5.1967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257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340768"/>
            <a:ext cx="7156383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4. Napiš pět druhů zeleniny: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3645024"/>
            <a:ext cx="6602577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5. Napiš pět druhů ovoce:</a:t>
            </a:r>
            <a:endParaRPr lang="cs-CZ" sz="4800" dirty="0"/>
          </a:p>
        </p:txBody>
      </p:sp>
      <p:pic>
        <p:nvPicPr>
          <p:cNvPr id="4" name="Picture 2" descr="C:\Users\valentovaj\AppData\Local\Microsoft\Windows\Temporary Internet Files\Content.IE5\6F0373VP\MC900391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074" y="2091806"/>
            <a:ext cx="1086227" cy="1497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valentovaj\AppData\Local\Microsoft\Windows\Temporary Internet Files\Content.IE5\9UY0NSX2\MC9003914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194" y="2273182"/>
            <a:ext cx="868678" cy="108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valentovaj\AppData\Local\Microsoft\Windows\Temporary Internet Files\Content.IE5\AH7681ZV\MC9002325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199" y="2208943"/>
            <a:ext cx="1815969" cy="147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valentovaj\AppData\Local\Microsoft\Windows\Temporary Internet Files\Content.IE5\9UY0NSX2\MC9004118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1800200" cy="131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valentovaj\AppData\Local\Microsoft\Windows\Temporary Internet Files\Content.IE5\6F0373VP\MC9003357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270" y="4386608"/>
            <a:ext cx="1398858" cy="19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valentovaj\AppData\Local\Microsoft\Windows\Temporary Internet Files\Content.IE5\PVAKRO5V\MC9002326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725" y="2242926"/>
            <a:ext cx="1406888" cy="131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valentovaj\AppData\Local\Microsoft\Windows\Temporary Internet Files\Content.IE5\AH7681ZV\MC90008829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057" y="4929745"/>
            <a:ext cx="1443504" cy="1272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C:\Users\valentovaj\AppData\Local\Microsoft\Windows\Temporary Internet Files\Content.IE5\6F0373VP\MC90019352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29" y="4569330"/>
            <a:ext cx="1712977" cy="2061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C:\Users\valentovaj\AppData\Local\Microsoft\Windows\Temporary Internet Files\Content.IE5\9UY0NSX2\MC90008838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92" y="4718903"/>
            <a:ext cx="1567973" cy="169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valentovaj\AppData\Local\Microsoft\Windows\Temporary Internet Files\Content.IE5\9UY0NSX2\MC900232574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74" y="2259691"/>
            <a:ext cx="1816700" cy="125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1110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7750904" cy="23083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6. Jak třídíme odpad, napiš</a:t>
            </a:r>
          </a:p>
          <a:p>
            <a:r>
              <a:rPr lang="cs-CZ" sz="4800" dirty="0" smtClean="0"/>
              <a:t> do kterého kontejneru</a:t>
            </a:r>
          </a:p>
          <a:p>
            <a:r>
              <a:rPr lang="cs-CZ" sz="4800" dirty="0" smtClean="0"/>
              <a:t> patří plast a do kterého papír:</a:t>
            </a:r>
            <a:endParaRPr lang="cs-CZ" sz="4800" dirty="0"/>
          </a:p>
        </p:txBody>
      </p:sp>
      <p:sp>
        <p:nvSpPr>
          <p:cNvPr id="3" name="Vývojový diagram: postup 2"/>
          <p:cNvSpPr/>
          <p:nvPr/>
        </p:nvSpPr>
        <p:spPr>
          <a:xfrm>
            <a:off x="4600174" y="4105335"/>
            <a:ext cx="3024336" cy="1440160"/>
          </a:xfrm>
          <a:prstGeom prst="flowChartProcess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postup 3"/>
          <p:cNvSpPr/>
          <p:nvPr/>
        </p:nvSpPr>
        <p:spPr>
          <a:xfrm>
            <a:off x="899592" y="4105335"/>
            <a:ext cx="3024336" cy="1440160"/>
          </a:xfrm>
          <a:prstGeom prst="flowChart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4725145"/>
            <a:ext cx="1895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Papír</a:t>
            </a:r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148064" y="4725145"/>
            <a:ext cx="19199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Plast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1678871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764704"/>
            <a:ext cx="878497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7. Napiš kdo byl Václav Cafourek?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437437"/>
            <a:ext cx="773289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8. Napiš jaké máme roční 	období?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4194007"/>
            <a:ext cx="7588879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9. Napiš v jakém ročním období slavíme Velikonoce: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595701"/>
            <a:ext cx="25374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Václav Čtvrtek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1921" y="3501008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Jaro, léto, podzim, zima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flipH="1">
            <a:off x="2716692" y="6093296"/>
            <a:ext cx="1639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Na jaře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046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9476" y="692696"/>
            <a:ext cx="8611212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10. Napiš kdo byl </a:t>
            </a:r>
          </a:p>
          <a:p>
            <a:r>
              <a:rPr lang="cs-CZ" sz="4800" dirty="0" smtClean="0"/>
              <a:t>	Karel Jaromír Erben.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924944"/>
            <a:ext cx="8539204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11. Napiš čísla tísňového 	volání:</a:t>
            </a:r>
          </a:p>
          <a:p>
            <a:r>
              <a:rPr lang="cs-CZ" sz="4800" dirty="0" smtClean="0"/>
              <a:t>	záchranka:</a:t>
            </a:r>
            <a:r>
              <a:rPr lang="cs-CZ" sz="4800" dirty="0" smtClean="0">
                <a:solidFill>
                  <a:srgbClr val="0070C0"/>
                </a:solidFill>
              </a:rPr>
              <a:t> 155</a:t>
            </a:r>
            <a:endParaRPr lang="cs-CZ" sz="4800" dirty="0" smtClean="0"/>
          </a:p>
          <a:p>
            <a:r>
              <a:rPr lang="cs-CZ" sz="4800" dirty="0"/>
              <a:t>	</a:t>
            </a:r>
            <a:r>
              <a:rPr lang="cs-CZ" sz="4800" dirty="0" smtClean="0"/>
              <a:t>hasiči: </a:t>
            </a:r>
            <a:r>
              <a:rPr lang="cs-CZ" sz="4800" dirty="0" smtClean="0">
                <a:solidFill>
                  <a:srgbClr val="0070C0"/>
                </a:solidFill>
              </a:rPr>
              <a:t>150</a:t>
            </a:r>
          </a:p>
          <a:p>
            <a:r>
              <a:rPr lang="cs-CZ" sz="4800" dirty="0"/>
              <a:t>	</a:t>
            </a:r>
            <a:r>
              <a:rPr lang="cs-CZ" sz="4800" dirty="0" smtClean="0"/>
              <a:t>policie: </a:t>
            </a:r>
            <a:r>
              <a:rPr lang="cs-CZ" sz="4800" dirty="0" smtClean="0">
                <a:solidFill>
                  <a:srgbClr val="0070C0"/>
                </a:solidFill>
              </a:rPr>
              <a:t>158</a:t>
            </a:r>
            <a:endParaRPr lang="cs-CZ" sz="48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242393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Spisovatel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564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32361"/>
            <a:ext cx="833747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12. Napiš jaké musíš mít ve škole</a:t>
            </a:r>
          </a:p>
          <a:p>
            <a:r>
              <a:rPr lang="cs-CZ" sz="4800" dirty="0" smtClean="0"/>
              <a:t> 	školní pomůcky: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708920"/>
            <a:ext cx="72444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Penál, pero, tužka, pravítko, nůžky, lepidlo,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 červenou pastelku, fix na tabulku, folii.</a:t>
            </a:r>
          </a:p>
          <a:p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15705" y="4187988"/>
            <a:ext cx="5864041" cy="83099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800" dirty="0" smtClean="0"/>
              <a:t>13. Napiš části stromu: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5805264"/>
            <a:ext cx="49522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70C0"/>
                </a:solidFill>
              </a:rPr>
              <a:t>Kořen, kmen, koruna</a:t>
            </a:r>
            <a:endParaRPr lang="cs-CZ" sz="4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1715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5544616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/>
              <a:t>14. Napiš jak se říká uříznutému stromu:</a:t>
            </a:r>
            <a:endParaRPr lang="cs-CZ" sz="4800" dirty="0"/>
          </a:p>
        </p:txBody>
      </p:sp>
      <p:pic>
        <p:nvPicPr>
          <p:cNvPr id="2050" name="Picture 2" descr="C:\Users\valentovaj\AppData\Local\Microsoft\Windows\Temporary Internet Files\Content.IE5\AH7681ZV\MC9002811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5054381" cy="3657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452320" y="5301208"/>
            <a:ext cx="108012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0070C0"/>
                </a:solidFill>
              </a:rPr>
              <a:t>Pařez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8560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87624" y="414908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Použitý materiál z otevřené galerie Microsoft </a:t>
            </a:r>
            <a:r>
              <a:rPr lang="cs-CZ" smtClean="0"/>
              <a:t>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9753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</TotalTime>
  <Words>437</Words>
  <Application>Microsoft Office PowerPoint</Application>
  <PresentationFormat>Předvádění na obrazovce (4:3)</PresentationFormat>
  <Paragraphs>102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Slunovrat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z prvouky</dc:title>
  <dc:creator>Jitka Valentová</dc:creator>
  <cp:lastModifiedBy>Jitka</cp:lastModifiedBy>
  <cp:revision>22</cp:revision>
  <dcterms:created xsi:type="dcterms:W3CDTF">2012-04-18T10:52:27Z</dcterms:created>
  <dcterms:modified xsi:type="dcterms:W3CDTF">2012-07-17T19:55:16Z</dcterms:modified>
</cp:coreProperties>
</file>