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63" r:id="rId5"/>
    <p:sldId id="257" r:id="rId6"/>
    <p:sldId id="258" r:id="rId7"/>
    <p:sldId id="264" r:id="rId8"/>
    <p:sldId id="259" r:id="rId9"/>
    <p:sldId id="262" r:id="rId10"/>
    <p:sldId id="26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84" y="-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A5436CA-3422-4D16-948D-561E37F19E82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D63A712-21D7-4F35-99E8-C906984FD2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071678"/>
            <a:ext cx="8786874" cy="1684339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	3.2 Inovace a zkvalitnění výuky 						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7786742" cy="17526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Název:  </a:t>
            </a:r>
            <a:r>
              <a:rPr lang="cs-CZ" sz="3600" b="1" dirty="0" smtClean="0">
                <a:solidFill>
                  <a:schemeClr val="tx1"/>
                </a:solidFill>
              </a:rPr>
              <a:t>PowerPoint </a:t>
            </a:r>
            <a:r>
              <a:rPr lang="cs-CZ" sz="3600" b="1" dirty="0" smtClean="0">
                <a:solidFill>
                  <a:schemeClr val="tx1"/>
                </a:solidFill>
              </a:rPr>
              <a:t>2	DUM:VY_32_INOVACE_VII_3_13</a:t>
            </a:r>
          </a:p>
          <a:p>
            <a:pPr algn="l"/>
            <a:endParaRPr lang="cs-CZ" sz="3600" b="1" dirty="0" smtClean="0">
              <a:solidFill>
                <a:schemeClr val="tx1"/>
              </a:solidFill>
            </a:endParaRP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Šablona číslo: 	VII.	Sada číslo: 3.	Pořadové číslo DUM:13.</a:t>
            </a:r>
          </a:p>
          <a:p>
            <a:pPr algn="l"/>
            <a:endParaRPr lang="cs-CZ" sz="3600" b="1" dirty="0" smtClean="0">
              <a:solidFill>
                <a:schemeClr val="tx1"/>
              </a:solidFill>
            </a:endParaRP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Autor: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428604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2357453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200" b="1" dirty="0" smtClean="0"/>
              <a:t>Anotace:	 Animace a prezentace v  			 PowerPointu. Žáci se při 				 závěrečné diskuzi učí 				 hodnocení a 						 sebehodnocení.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7415242" cy="263842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3600" b="1" dirty="0" smtClean="0">
                <a:solidFill>
                  <a:schemeClr val="tx1"/>
                </a:solidFill>
              </a:rPr>
              <a:t>		Výukový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3600" b="1" dirty="0" smtClean="0">
                <a:solidFill>
                  <a:schemeClr val="tx1"/>
                </a:solidFill>
              </a:rPr>
              <a:t>		12 - 13</a:t>
            </a:r>
            <a:r>
              <a:rPr lang="cs-CZ" b="1" dirty="0" smtClean="0">
                <a:solidFill>
                  <a:schemeClr val="tx1"/>
                </a:solidFill>
              </a:rPr>
              <a:t> let</a:t>
            </a: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Klíčová slova:</a:t>
            </a:r>
            <a:r>
              <a:rPr lang="cs-CZ" sz="3600" b="1" dirty="0" smtClean="0">
                <a:solidFill>
                  <a:schemeClr val="tx1"/>
                </a:solidFill>
              </a:rPr>
              <a:t>			</a:t>
            </a:r>
            <a:r>
              <a:rPr lang="en-US" sz="3600" b="1" dirty="0" smtClean="0">
                <a:solidFill>
                  <a:schemeClr val="tx1"/>
                </a:solidFill>
              </a:rPr>
              <a:t> PowerPoint </a:t>
            </a:r>
            <a:r>
              <a:rPr lang="cs-CZ" sz="3600" b="1" dirty="0" smtClean="0">
                <a:solidFill>
                  <a:schemeClr val="tx1"/>
                </a:solidFill>
              </a:rPr>
              <a:t>					 </a:t>
            </a:r>
            <a:r>
              <a:rPr lang="en-US" sz="3600" b="1" dirty="0" err="1" smtClean="0">
                <a:solidFill>
                  <a:schemeClr val="tx1"/>
                </a:solidFill>
              </a:rPr>
              <a:t>animace</a:t>
            </a:r>
            <a:r>
              <a:rPr lang="cs-CZ" sz="3600" b="1" dirty="0" smtClean="0">
                <a:solidFill>
                  <a:schemeClr val="tx1"/>
                </a:solidFill>
              </a:rPr>
              <a:t> 	</a:t>
            </a:r>
            <a:br>
              <a:rPr lang="cs-CZ" sz="3600" b="1" dirty="0" smtClean="0">
                <a:solidFill>
                  <a:schemeClr val="tx1"/>
                </a:solidFill>
              </a:rPr>
            </a:br>
            <a:r>
              <a:rPr lang="cs-CZ" sz="3600" b="1" dirty="0" smtClean="0">
                <a:solidFill>
                  <a:schemeClr val="tx1"/>
                </a:solidFill>
              </a:rPr>
              <a:t>				 	 </a:t>
            </a:r>
            <a:r>
              <a:rPr lang="en-US" sz="3600" b="1" dirty="0" smtClean="0">
                <a:solidFill>
                  <a:schemeClr val="tx1"/>
                </a:solidFill>
              </a:rPr>
              <a:t>a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en-US" sz="3600" b="1" dirty="0" err="1" smtClean="0">
                <a:solidFill>
                  <a:schemeClr val="tx1"/>
                </a:solidFill>
              </a:rPr>
              <a:t>prezentace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/>
              <a:t>PowerPoint 2 </a:t>
            </a:r>
            <a:br>
              <a:rPr lang="cs-CZ" dirty="0" smtClean="0"/>
            </a:br>
            <a:r>
              <a:rPr lang="cs-CZ" dirty="0" smtClean="0"/>
              <a:t>animace a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3429000"/>
            <a:ext cx="8062912" cy="17526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Pokračování v prezentaci z připravených snímků na téma (</a:t>
            </a:r>
            <a:r>
              <a:rPr lang="cs-CZ" dirty="0" smtClean="0"/>
              <a:t>například)VODA</a:t>
            </a:r>
            <a:r>
              <a:rPr lang="cs-CZ" dirty="0" smtClean="0"/>
              <a:t>.</a:t>
            </a:r>
          </a:p>
          <a:p>
            <a:pPr algn="l"/>
            <a:r>
              <a:rPr lang="cs-CZ" sz="3200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5214950"/>
            <a:ext cx="76438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Pokud nemáš dosud složku Zálohy, vytvoř si ji. Zkopíruj si práci</a:t>
            </a:r>
          </a:p>
          <a:p>
            <a:r>
              <a:rPr lang="cs-CZ" b="1" dirty="0" smtClean="0"/>
              <a:t> z minulé hodiny Příjmení a PowerPoint do této složky. Původní práci si otevři a pokračuj v 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42852"/>
            <a:ext cx="8062912" cy="1470025"/>
          </a:xfrm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pPr lvl="0" algn="l"/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Na kartách </a:t>
            </a:r>
            <a:r>
              <a:rPr lang="cs-CZ" sz="3600" b="1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</a:rPr>
              <a:t>Animace</a:t>
            </a:r>
            <a:r>
              <a:rPr lang="cs-CZ" sz="360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</a:rPr>
              <a:t> </a:t>
            </a:r>
            <a:r>
              <a:rPr lang="cs-CZ" sz="3600" b="1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</a:rPr>
              <a:t>a Prezentace</a:t>
            </a:r>
            <a:r>
              <a:rPr lang="cs-CZ" sz="360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</a:rPr>
              <a:t> </a:t>
            </a: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můžeme vkládat efekty a přechody mezi snímky.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3571876"/>
            <a:ext cx="8062912" cy="17526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Zde můžete volit přechod mezi snímky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Mají – li snímky přecházet automaticky, je třeba zatrhnout </a:t>
            </a:r>
            <a:r>
              <a:rPr lang="cs-CZ" u="sng" dirty="0" smtClean="0">
                <a:solidFill>
                  <a:srgbClr val="FFFF00"/>
                </a:solidFill>
              </a:rPr>
              <a:t>Automaticky</a:t>
            </a:r>
            <a:r>
              <a:rPr lang="cs-CZ" dirty="0" smtClean="0">
                <a:solidFill>
                  <a:srgbClr val="FFFF00"/>
                </a:solidFill>
              </a:rPr>
              <a:t> a odebrat označení u </a:t>
            </a:r>
            <a:r>
              <a:rPr lang="cs-CZ" u="sng" dirty="0" smtClean="0">
                <a:solidFill>
                  <a:srgbClr val="FFFF00"/>
                </a:solidFill>
              </a:rPr>
              <a:t>Při klepnutí myší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r>
              <a:rPr lang="cs-CZ" dirty="0" smtClean="0"/>
              <a:t>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71472" y="428604"/>
            <a:ext cx="8062912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357430"/>
            <a:ext cx="7786742" cy="1115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0" name="Přímá spojovací šipka 9"/>
          <p:cNvCxnSpPr/>
          <p:nvPr/>
        </p:nvCxnSpPr>
        <p:spPr>
          <a:xfrm rot="10800000" flipV="1">
            <a:off x="2143108" y="500042"/>
            <a:ext cx="1928826" cy="18573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4714876" y="3286124"/>
            <a:ext cx="1285884" cy="35719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 flipV="1">
            <a:off x="2786050" y="571480"/>
            <a:ext cx="3214710" cy="1857388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7500958" y="3000372"/>
            <a:ext cx="428628" cy="285752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šipka 13"/>
          <p:cNvCxnSpPr/>
          <p:nvPr/>
        </p:nvCxnSpPr>
        <p:spPr>
          <a:xfrm rot="5400000" flipH="1" flipV="1">
            <a:off x="6643702" y="3429000"/>
            <a:ext cx="1285884" cy="857256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42852"/>
            <a:ext cx="8062912" cy="1470025"/>
          </a:xfrm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pPr lvl="0" algn="l"/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lang="cs-CZ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Na kartě </a:t>
            </a:r>
            <a:r>
              <a:rPr lang="cs-CZ" sz="3600" b="1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</a:rPr>
              <a:t>Animace</a:t>
            </a:r>
            <a:r>
              <a:rPr lang="cs-CZ" sz="360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</a:rPr>
              <a:t> </a:t>
            </a: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můžeme vkládat efekty - vlastní animaci.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3500438"/>
            <a:ext cx="8062912" cy="1214446"/>
          </a:xfrm>
        </p:spPr>
        <p:txBody>
          <a:bodyPr anchor="t">
            <a:normAutofit fontScale="5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/>
              <a:t>.</a:t>
            </a:r>
          </a:p>
          <a:p>
            <a:pPr algn="l"/>
            <a:r>
              <a:rPr lang="cs-CZ" sz="5100" dirty="0" smtClean="0">
                <a:solidFill>
                  <a:srgbClr val="00B050"/>
                </a:solidFill>
              </a:rPr>
              <a:t>Zde můžete vybrat možnost </a:t>
            </a:r>
            <a:r>
              <a:rPr lang="cs-CZ" sz="5100" dirty="0" smtClean="0">
                <a:solidFill>
                  <a:srgbClr val="00B050"/>
                </a:solidFill>
              </a:rPr>
              <a:t>Vlastní </a:t>
            </a:r>
            <a:r>
              <a:rPr lang="cs-CZ" sz="5100" dirty="0" smtClean="0">
                <a:solidFill>
                  <a:srgbClr val="00B050"/>
                </a:solidFill>
              </a:rPr>
              <a:t>animace</a:t>
            </a:r>
            <a:endParaRPr lang="cs-CZ" sz="5100" dirty="0">
              <a:solidFill>
                <a:srgbClr val="00B050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71472" y="428604"/>
            <a:ext cx="8062912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357430"/>
            <a:ext cx="7786742" cy="1115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0" name="Přímá spojovací šipka 9"/>
          <p:cNvCxnSpPr/>
          <p:nvPr/>
        </p:nvCxnSpPr>
        <p:spPr>
          <a:xfrm rot="10800000" flipV="1">
            <a:off x="2214546" y="1071546"/>
            <a:ext cx="1571636" cy="135732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785786" y="3143248"/>
            <a:ext cx="3071834" cy="1071570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4857760"/>
            <a:ext cx="2005011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" name="TextovéPole 19"/>
          <p:cNvSpPr txBox="1"/>
          <p:nvPr/>
        </p:nvSpPr>
        <p:spPr>
          <a:xfrm>
            <a:off x="3214678" y="4786322"/>
            <a:ext cx="34708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Vpravo se zobrazí podokno úkolů.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14290"/>
            <a:ext cx="8103422" cy="2032023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Kliknutím na Přidat efekt budete přidávat efekty.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44" y="3286124"/>
            <a:ext cx="8062912" cy="1357322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Po kliknutí na šipku můžeme přidávat efekt Počátku, Konce a další z nabídky. (Například takto.)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1071546"/>
            <a:ext cx="2005011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785926"/>
            <a:ext cx="2657475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2" name="Přímá spojovací šipka 11"/>
          <p:cNvCxnSpPr/>
          <p:nvPr/>
        </p:nvCxnSpPr>
        <p:spPr>
          <a:xfrm>
            <a:off x="5429256" y="928670"/>
            <a:ext cx="1785950" cy="500066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1571604" y="2143116"/>
            <a:ext cx="3500462" cy="171451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357422" y="5000636"/>
            <a:ext cx="50720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Označ si jeden nadpis či obrázek ve své prezentaci a vyzkoušej si efekty, pokud se ti to daří, pokračuj, pokud ne, požádej učitele o pomoc.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500"/>
                            </p:stCondLst>
                            <p:childTnLst>
                              <p:par>
                                <p:cTn id="15" presetID="53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Podokně </a:t>
            </a:r>
            <a:r>
              <a:rPr lang="cs-CZ" dirty="0" smtClean="0"/>
              <a:t>úkolů se zobrazí  nový řádek pro každý efekt.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4286256"/>
            <a:ext cx="5929354" cy="1752600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Kliknutím pravým tlačítkem na tuto šipku se otevře nabídka, ve které můžeme, mimo jiné,  vybrat časování.</a:t>
            </a:r>
          </a:p>
          <a:p>
            <a:pPr algn="l"/>
            <a:endParaRPr lang="cs-CZ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2357430"/>
            <a:ext cx="245745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5" name="Přímá spojovací šipka 4"/>
          <p:cNvCxnSpPr/>
          <p:nvPr/>
        </p:nvCxnSpPr>
        <p:spPr>
          <a:xfrm flipV="1">
            <a:off x="3643306" y="3930654"/>
            <a:ext cx="5000660" cy="42704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7072330" y="5143512"/>
            <a:ext cx="571504" cy="1588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ný popisek 13"/>
          <p:cNvSpPr/>
          <p:nvPr/>
        </p:nvSpPr>
        <p:spPr>
          <a:xfrm>
            <a:off x="3643306" y="2500306"/>
            <a:ext cx="2128846" cy="1500198"/>
          </a:xfrm>
          <a:prstGeom prst="wedgeEllipseCallout">
            <a:avLst>
              <a:gd name="adj1" fmla="val 129631"/>
              <a:gd name="adj2" fmla="val 395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Zelená hvězdička znamená počátek efektu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Pokud má prezentace probíhat sama, musíme volit </a:t>
            </a:r>
            <a:r>
              <a:rPr lang="cs-CZ" sz="2800" dirty="0" smtClean="0">
                <a:solidFill>
                  <a:srgbClr val="FF0000"/>
                </a:solidFill>
              </a:rPr>
              <a:t>spustit </a:t>
            </a:r>
            <a:r>
              <a:rPr lang="cs-CZ" sz="2800" u="sng" dirty="0" smtClean="0">
                <a:solidFill>
                  <a:srgbClr val="FF0000"/>
                </a:solidFill>
              </a:rPr>
              <a:t>S předchozím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nebo </a:t>
            </a:r>
            <a:r>
              <a:rPr lang="cs-CZ" sz="2800" u="sng" dirty="0" smtClean="0">
                <a:solidFill>
                  <a:srgbClr val="FF0000"/>
                </a:solidFill>
              </a:rPr>
              <a:t>Po předchozím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5786454"/>
            <a:ext cx="8062912" cy="681030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V </a:t>
            </a:r>
            <a:r>
              <a:rPr lang="cs-CZ" sz="2000" dirty="0" smtClean="0">
                <a:solidFill>
                  <a:schemeClr val="bg1"/>
                </a:solidFill>
              </a:rPr>
              <a:t>Podokně </a:t>
            </a:r>
            <a:r>
              <a:rPr lang="cs-CZ" sz="2000" dirty="0" smtClean="0">
                <a:solidFill>
                  <a:schemeClr val="bg1"/>
                </a:solidFill>
              </a:rPr>
              <a:t>úkolů také můžeme u jednotlivých efektů přesunutím (tažením) změnit pořadí.</a:t>
            </a: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1928802"/>
            <a:ext cx="3357561" cy="2596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6" name="Přímá spojovací šipka 15"/>
          <p:cNvCxnSpPr/>
          <p:nvPr/>
        </p:nvCxnSpPr>
        <p:spPr>
          <a:xfrm>
            <a:off x="3428992" y="2071678"/>
            <a:ext cx="2714644" cy="1000132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4714884"/>
            <a:ext cx="1562100" cy="20145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louk 8"/>
          <p:cNvSpPr/>
          <p:nvPr/>
        </p:nvSpPr>
        <p:spPr>
          <a:xfrm>
            <a:off x="8715404" y="6000768"/>
            <a:ext cx="285752" cy="500066"/>
          </a:xfrm>
          <a:prstGeom prst="arc">
            <a:avLst>
              <a:gd name="adj1" fmla="val 16200000"/>
              <a:gd name="adj2" fmla="val 6337768"/>
            </a:avLst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Kliknutím na tuto šipku dole v podokně úkolů můžeme jednotlivé stránky přehrát.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4929198"/>
            <a:ext cx="8062912" cy="1752600"/>
          </a:xfrm>
        </p:spPr>
        <p:txBody>
          <a:bodyPr/>
          <a:lstStyle/>
          <a:p>
            <a:pPr algn="ctr"/>
            <a:r>
              <a:rPr lang="cs-CZ" dirty="0" smtClean="0"/>
              <a:t>Celou prezentaci můžeme spustit např. stisknutím klávesy F5.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2643182"/>
            <a:ext cx="191452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>
            <a:off x="5286380" y="2143116"/>
            <a:ext cx="1285884" cy="10001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4"/>
            <a:ext cx="8174860" cy="2746403"/>
          </a:xfrm>
        </p:spPr>
        <p:txBody>
          <a:bodyPr>
            <a:normAutofit/>
          </a:bodyPr>
          <a:lstStyle/>
          <a:p>
            <a:pPr algn="ctr"/>
            <a:r>
              <a:rPr lang="cs-CZ" sz="3100" dirty="0" smtClean="0"/>
              <a:t> Nyní pokračuj v rozpracované práci</a:t>
            </a:r>
            <a:br>
              <a:rPr lang="cs-CZ" sz="3100" dirty="0" smtClean="0"/>
            </a:br>
            <a:r>
              <a:rPr lang="cs-CZ" sz="3100" dirty="0" smtClean="0"/>
              <a:t> z minulé hodiny.</a:t>
            </a:r>
            <a:br>
              <a:rPr lang="cs-CZ" sz="31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928934"/>
            <a:ext cx="8062912" cy="3429024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>Na kartě Animace uprav přechod snímků a přidej efekty </a:t>
            </a:r>
            <a:r>
              <a:rPr lang="cs-CZ" sz="3600" dirty="0" smtClean="0"/>
              <a:t>Počátku</a:t>
            </a:r>
            <a:r>
              <a:rPr lang="cs-CZ" sz="3600" dirty="0" smtClean="0"/>
              <a:t>, (podle času) i </a:t>
            </a:r>
            <a:r>
              <a:rPr lang="cs-CZ" sz="3600" dirty="0" smtClean="0"/>
              <a:t>Konce </a:t>
            </a:r>
            <a:r>
              <a:rPr lang="cs-CZ" sz="3600" dirty="0" smtClean="0"/>
              <a:t>případně </a:t>
            </a:r>
            <a:r>
              <a:rPr lang="cs-CZ" sz="3600" dirty="0" smtClean="0"/>
              <a:t>Zdůraznění</a:t>
            </a:r>
            <a:r>
              <a:rPr lang="cs-CZ" sz="3600" dirty="0" smtClean="0"/>
              <a:t>. Nezapomeň, že text nebo obrázek, se kterým chceš pracovat, musíš nejprve </a:t>
            </a:r>
            <a:r>
              <a:rPr lang="cs-CZ" sz="3600" dirty="0" smtClean="0">
                <a:solidFill>
                  <a:srgbClr val="00B050"/>
                </a:solidFill>
              </a:rPr>
              <a:t>označit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Práci často ukládej.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ukončení práce kopíruj svoji prezentaci na společný disk (</a:t>
            </a:r>
            <a:r>
              <a:rPr lang="cs-CZ" smtClean="0"/>
              <a:t>G: ).</a:t>
            </a:r>
            <a:endParaRPr lang="cs-CZ" dirty="0" smtClean="0"/>
          </a:p>
          <a:p>
            <a:r>
              <a:rPr lang="cs-CZ" dirty="0" smtClean="0"/>
              <a:t>Pod </a:t>
            </a:r>
            <a:r>
              <a:rPr lang="cs-CZ" dirty="0" smtClean="0"/>
              <a:t>názvem </a:t>
            </a:r>
            <a:r>
              <a:rPr lang="cs-CZ" sz="3200" b="1" dirty="0" smtClean="0"/>
              <a:t>Příjmení a PowerPoint.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42976" y="4143380"/>
            <a:ext cx="692948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Připrav se říci ostatním spolužákům</a:t>
            </a:r>
            <a:br>
              <a:rPr lang="cs-CZ" sz="2800" b="1" dirty="0" smtClean="0">
                <a:solidFill>
                  <a:schemeClr val="bg1"/>
                </a:solidFill>
              </a:rPr>
            </a:br>
            <a:r>
              <a:rPr lang="cs-CZ" sz="2800" b="1" dirty="0" smtClean="0">
                <a:solidFill>
                  <a:schemeClr val="bg1"/>
                </a:solidFill>
              </a:rPr>
              <a:t>v závěrečné diskuzi, co jsi chtěl vyjádřit ve své prezentaci, zda se ti to zdařilo, případně jak se ti dařila práce </a:t>
            </a:r>
            <a:br>
              <a:rPr lang="cs-CZ" sz="2800" b="1" dirty="0" smtClean="0">
                <a:solidFill>
                  <a:schemeClr val="bg1"/>
                </a:solidFill>
              </a:rPr>
            </a:br>
            <a:r>
              <a:rPr lang="cs-CZ" sz="2800" b="1" dirty="0" smtClean="0">
                <a:solidFill>
                  <a:schemeClr val="bg1"/>
                </a:solidFill>
              </a:rPr>
              <a:t>s PowerPointem.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43438" y="6143644"/>
            <a:ext cx="42210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2">
                    <a:lumMod val="75000"/>
                    <a:lumOff val="25000"/>
                  </a:schemeClr>
                </a:solidFill>
              </a:rPr>
              <a:t>V prezentaci použito mat. </a:t>
            </a:r>
            <a:r>
              <a:rPr lang="cs-CZ" dirty="0" smtClean="0">
                <a:solidFill>
                  <a:schemeClr val="bg2">
                    <a:lumMod val="75000"/>
                    <a:lumOff val="25000"/>
                  </a:schemeClr>
                </a:solidFill>
              </a:rPr>
              <a:t>Microsoft.</a:t>
            </a:r>
            <a:endParaRPr lang="cs-CZ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6">
      <a:dk1>
        <a:sysClr val="windowText" lastClr="000000"/>
      </a:dk1>
      <a:lt1>
        <a:sysClr val="window" lastClr="FFFFFF"/>
      </a:lt1>
      <a:dk2>
        <a:srgbClr val="00005F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BF"/>
      </a:hlink>
      <a:folHlink>
        <a:srgbClr val="8000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327</TotalTime>
  <Words>317</Words>
  <Application>Microsoft Office PowerPoint</Application>
  <PresentationFormat>Předvádění na obrazovce (4:3)</PresentationFormat>
  <Paragraphs>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Název školy    Základní škola Jičín, Husova 170 Číslo projektu    CZ.1.07/1.4.00/21.2862 Číslo a název klíčové aktivity  3.2 Inovace a zkvalitnění výuky       prostřednictvím ICT </vt:lpstr>
      <vt:lpstr>Anotace:  Animace a prezentace v      PowerPointu. Žáci se při      závěrečné diskuzi učí      hodnocení a        sebehodnocení. </vt:lpstr>
      <vt:lpstr>PowerPoint 2  animace a prezentace</vt:lpstr>
      <vt:lpstr>         Na kartách Animace a Prezentace můžeme vkládat efekty a přechody mezi snímky.</vt:lpstr>
      <vt:lpstr>         Na kartě Animace můžeme vkládat efekty - vlastní animaci.</vt:lpstr>
      <vt:lpstr> Kliknutím na Přidat efekt budete přidávat efekty. </vt:lpstr>
      <vt:lpstr>V Podokně úkolů se zobrazí  nový řádek pro každý efekt.</vt:lpstr>
      <vt:lpstr>Pokud má prezentace probíhat sama, musíme volit spustit S předchozím nebo Po předchozím.</vt:lpstr>
      <vt:lpstr>Kliknutím na tuto šipku dole v podokně úkolů můžeme jednotlivé stránky přehrát.</vt:lpstr>
      <vt:lpstr> Nyní pokračuj v rozpracované práci  z minulé hodiny.  </vt:lpstr>
      <vt:lpstr>Práci často ukládej.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48</cp:revision>
  <dcterms:created xsi:type="dcterms:W3CDTF">2012-03-30T18:55:19Z</dcterms:created>
  <dcterms:modified xsi:type="dcterms:W3CDTF">2012-07-17T22:26:58Z</dcterms:modified>
</cp:coreProperties>
</file>