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8" r:id="rId2"/>
    <p:sldId id="266" r:id="rId3"/>
    <p:sldId id="259" r:id="rId4"/>
    <p:sldId id="261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86" autoAdjust="0"/>
  </p:normalViewPr>
  <p:slideViewPr>
    <p:cSldViewPr>
      <p:cViewPr>
        <p:scale>
          <a:sx n="100" d="100"/>
          <a:sy n="100" d="100"/>
        </p:scale>
        <p:origin x="-504" y="12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1B89DD-EC83-44C4-854C-C7D0FFA8DD7A}" type="doc">
      <dgm:prSet loTypeId="urn:microsoft.com/office/officeart/2005/8/layout/orgChart1" loCatId="hierarchy" qsTypeId="urn:microsoft.com/office/officeart/2005/8/quickstyle/simple3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48E80D45-03A5-4AF2-B836-1E1D5B9B7AE3}">
      <dgm:prSet phldrT="[Text]" custT="1"/>
      <dgm:spPr/>
      <dgm:t>
        <a:bodyPr/>
        <a:lstStyle/>
        <a:p>
          <a:r>
            <a:rPr lang="cs-CZ" sz="4800" dirty="0" smtClean="0">
              <a:latin typeface="Arial Black" pitchFamily="34" charset="0"/>
            </a:rPr>
            <a:t>ZVÍŘATA</a:t>
          </a:r>
          <a:endParaRPr lang="cs-CZ" sz="4800" dirty="0">
            <a:latin typeface="Arial Black" pitchFamily="34" charset="0"/>
          </a:endParaRPr>
        </a:p>
      </dgm:t>
    </dgm:pt>
    <dgm:pt modelId="{5D624A73-A807-4A9A-AED6-93EA2D0A2B2B}" type="parTrans" cxnId="{44A100B5-CCB7-4CED-9FB0-00B5BE88DE7F}">
      <dgm:prSet/>
      <dgm:spPr/>
      <dgm:t>
        <a:bodyPr/>
        <a:lstStyle/>
        <a:p>
          <a:endParaRPr lang="cs-CZ"/>
        </a:p>
      </dgm:t>
    </dgm:pt>
    <dgm:pt modelId="{A1F9DED6-2D41-4F56-98EE-E4B3DD106D9D}" type="sibTrans" cxnId="{44A100B5-CCB7-4CED-9FB0-00B5BE88DE7F}">
      <dgm:prSet/>
      <dgm:spPr/>
      <dgm:t>
        <a:bodyPr/>
        <a:lstStyle/>
        <a:p>
          <a:endParaRPr lang="cs-CZ"/>
        </a:p>
      </dgm:t>
    </dgm:pt>
    <dgm:pt modelId="{EA89A4AD-F671-4C91-8755-07A80F50824D}" type="asst">
      <dgm:prSet phldrT="[Text]" custT="1"/>
      <dgm:spPr/>
      <dgm:t>
        <a:bodyPr/>
        <a:lstStyle/>
        <a:p>
          <a:r>
            <a:rPr lang="cs-CZ" sz="3200" dirty="0" smtClean="0">
              <a:latin typeface="Arial Black" pitchFamily="34" charset="0"/>
            </a:rPr>
            <a:t>domácí</a:t>
          </a:r>
          <a:endParaRPr lang="cs-CZ" sz="3200" dirty="0">
            <a:latin typeface="Arial Black" pitchFamily="34" charset="0"/>
          </a:endParaRPr>
        </a:p>
      </dgm:t>
    </dgm:pt>
    <dgm:pt modelId="{5443A7EB-31AA-451B-A681-8CFD4C65631E}" type="sibTrans" cxnId="{02A886DF-9990-451D-B395-F693ED1B4A7C}">
      <dgm:prSet/>
      <dgm:spPr/>
      <dgm:t>
        <a:bodyPr/>
        <a:lstStyle/>
        <a:p>
          <a:endParaRPr lang="cs-CZ"/>
        </a:p>
      </dgm:t>
    </dgm:pt>
    <dgm:pt modelId="{085F6067-F78D-4E76-A2EB-92CDE26D7DB5}" type="parTrans" cxnId="{02A886DF-9990-451D-B395-F693ED1B4A7C}">
      <dgm:prSet/>
      <dgm:spPr/>
      <dgm:t>
        <a:bodyPr/>
        <a:lstStyle/>
        <a:p>
          <a:endParaRPr lang="cs-CZ"/>
        </a:p>
      </dgm:t>
    </dgm:pt>
    <dgm:pt modelId="{3179AA44-CA3F-41DC-8886-03BC715EDA76}" type="asst">
      <dgm:prSet phldrT="[Text]" custT="1"/>
      <dgm:spPr/>
      <dgm:t>
        <a:bodyPr/>
        <a:lstStyle/>
        <a:p>
          <a:r>
            <a:rPr lang="cs-CZ" sz="3200" dirty="0" smtClean="0">
              <a:latin typeface="Arial Black" pitchFamily="34" charset="0"/>
            </a:rPr>
            <a:t>volně žijící</a:t>
          </a:r>
          <a:endParaRPr lang="cs-CZ" sz="3200" dirty="0">
            <a:latin typeface="Arial Black" pitchFamily="34" charset="0"/>
          </a:endParaRPr>
        </a:p>
      </dgm:t>
    </dgm:pt>
    <dgm:pt modelId="{3F10E02E-54CF-4460-B801-1D8B6A15FFDC}" type="parTrans" cxnId="{42706D31-B239-4DDA-8072-61801602A4D2}">
      <dgm:prSet/>
      <dgm:spPr/>
      <dgm:t>
        <a:bodyPr/>
        <a:lstStyle/>
        <a:p>
          <a:endParaRPr lang="cs-CZ"/>
        </a:p>
      </dgm:t>
    </dgm:pt>
    <dgm:pt modelId="{E44FF661-3A6E-455E-87C6-75E3B8429F02}" type="sibTrans" cxnId="{42706D31-B239-4DDA-8072-61801602A4D2}">
      <dgm:prSet/>
      <dgm:spPr/>
      <dgm:t>
        <a:bodyPr/>
        <a:lstStyle/>
        <a:p>
          <a:endParaRPr lang="cs-CZ"/>
        </a:p>
      </dgm:t>
    </dgm:pt>
    <dgm:pt modelId="{1D94871C-BD79-4C51-9F02-B43B36E3256A}" type="asst">
      <dgm:prSet phldrT="[Text]" custT="1"/>
      <dgm:spPr/>
      <dgm:t>
        <a:bodyPr/>
        <a:lstStyle/>
        <a:p>
          <a:r>
            <a:rPr lang="cs-CZ" sz="2900" b="1" dirty="0" smtClean="0"/>
            <a:t>domácí mazlíčci</a:t>
          </a:r>
          <a:endParaRPr lang="cs-CZ" sz="2900" b="1" dirty="0"/>
        </a:p>
      </dgm:t>
    </dgm:pt>
    <dgm:pt modelId="{AE64150A-B8F1-49F7-B81F-12DCE10F2D5D}" type="parTrans" cxnId="{754554B4-3D55-4321-AB74-E2AE7BBE7E7F}">
      <dgm:prSet/>
      <dgm:spPr/>
      <dgm:t>
        <a:bodyPr/>
        <a:lstStyle/>
        <a:p>
          <a:endParaRPr lang="cs-CZ"/>
        </a:p>
      </dgm:t>
    </dgm:pt>
    <dgm:pt modelId="{4245BCC3-D349-427F-B9FF-6DD176413B21}" type="sibTrans" cxnId="{754554B4-3D55-4321-AB74-E2AE7BBE7E7F}">
      <dgm:prSet/>
      <dgm:spPr/>
      <dgm:t>
        <a:bodyPr/>
        <a:lstStyle/>
        <a:p>
          <a:endParaRPr lang="cs-CZ"/>
        </a:p>
      </dgm:t>
    </dgm:pt>
    <dgm:pt modelId="{8480A77C-ADCD-41ED-9C7A-FE635A1D1B37}" type="asst">
      <dgm:prSet phldrT="[Text]" custT="1"/>
      <dgm:spPr/>
      <dgm:t>
        <a:bodyPr/>
        <a:lstStyle/>
        <a:p>
          <a:r>
            <a:rPr lang="cs-CZ" sz="2900" b="1" dirty="0" smtClean="0"/>
            <a:t>hospodářská</a:t>
          </a:r>
          <a:endParaRPr lang="cs-CZ" sz="2900" b="1" dirty="0"/>
        </a:p>
      </dgm:t>
    </dgm:pt>
    <dgm:pt modelId="{BEF5ABCC-C22D-4764-9211-311F0B037486}" type="parTrans" cxnId="{8C3AD0D3-AD72-4289-9AA9-0366F93E1AC8}">
      <dgm:prSet/>
      <dgm:spPr/>
      <dgm:t>
        <a:bodyPr/>
        <a:lstStyle/>
        <a:p>
          <a:endParaRPr lang="cs-CZ"/>
        </a:p>
      </dgm:t>
    </dgm:pt>
    <dgm:pt modelId="{5FFE5CA4-3381-4A5A-9BD9-EBA9F52D1043}" type="sibTrans" cxnId="{8C3AD0D3-AD72-4289-9AA9-0366F93E1AC8}">
      <dgm:prSet/>
      <dgm:spPr/>
      <dgm:t>
        <a:bodyPr/>
        <a:lstStyle/>
        <a:p>
          <a:endParaRPr lang="cs-CZ"/>
        </a:p>
      </dgm:t>
    </dgm:pt>
    <dgm:pt modelId="{474481E3-9D9C-4DD1-A6C9-DC233D0A3F51}" type="pres">
      <dgm:prSet presAssocID="{571B89DD-EC83-44C4-854C-C7D0FFA8DD7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761360E-0950-421C-A7C7-359D52DAD782}" type="pres">
      <dgm:prSet presAssocID="{48E80D45-03A5-4AF2-B836-1E1D5B9B7AE3}" presName="hierRoot1" presStyleCnt="0">
        <dgm:presLayoutVars>
          <dgm:hierBranch val="init"/>
        </dgm:presLayoutVars>
      </dgm:prSet>
      <dgm:spPr/>
    </dgm:pt>
    <dgm:pt modelId="{FB6A88B1-D04C-435A-AEE9-517DB3638627}" type="pres">
      <dgm:prSet presAssocID="{48E80D45-03A5-4AF2-B836-1E1D5B9B7AE3}" presName="rootComposite1" presStyleCnt="0"/>
      <dgm:spPr/>
    </dgm:pt>
    <dgm:pt modelId="{8181FE25-FCE3-4948-93FD-ACE5432905F8}" type="pres">
      <dgm:prSet presAssocID="{48E80D45-03A5-4AF2-B836-1E1D5B9B7AE3}" presName="rootText1" presStyleLbl="node0" presStyleIdx="0" presStyleCnt="1" custScaleX="213130" custScaleY="213130" custLinFactNeighborX="-37697" custLinFactNeighborY="1050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54D0EA-F7CD-4667-BDD0-79B1570E0AF1}" type="pres">
      <dgm:prSet presAssocID="{48E80D45-03A5-4AF2-B836-1E1D5B9B7AE3}" presName="rootConnector1" presStyleLbl="node1" presStyleIdx="0" presStyleCnt="0"/>
      <dgm:spPr/>
      <dgm:t>
        <a:bodyPr/>
        <a:lstStyle/>
        <a:p>
          <a:endParaRPr lang="cs-CZ"/>
        </a:p>
      </dgm:t>
    </dgm:pt>
    <dgm:pt modelId="{9DA3B6BD-53D5-4A8E-AFB7-28BE7A6D95E2}" type="pres">
      <dgm:prSet presAssocID="{48E80D45-03A5-4AF2-B836-1E1D5B9B7AE3}" presName="hierChild2" presStyleCnt="0"/>
      <dgm:spPr/>
    </dgm:pt>
    <dgm:pt modelId="{E35666E7-6A6B-4DA5-9FCD-CD3282967EB9}" type="pres">
      <dgm:prSet presAssocID="{48E80D45-03A5-4AF2-B836-1E1D5B9B7AE3}" presName="hierChild3" presStyleCnt="0"/>
      <dgm:spPr/>
    </dgm:pt>
    <dgm:pt modelId="{1CAA2FA8-716A-40F8-B2D0-BF14C975AAFC}" type="pres">
      <dgm:prSet presAssocID="{085F6067-F78D-4E76-A2EB-92CDE26D7DB5}" presName="Name111" presStyleLbl="parChTrans1D2" presStyleIdx="0" presStyleCnt="2"/>
      <dgm:spPr/>
      <dgm:t>
        <a:bodyPr/>
        <a:lstStyle/>
        <a:p>
          <a:endParaRPr lang="cs-CZ"/>
        </a:p>
      </dgm:t>
    </dgm:pt>
    <dgm:pt modelId="{A7E96652-4A95-4D8C-B4A7-73C076221A43}" type="pres">
      <dgm:prSet presAssocID="{EA89A4AD-F671-4C91-8755-07A80F50824D}" presName="hierRoot3" presStyleCnt="0">
        <dgm:presLayoutVars>
          <dgm:hierBranch val="init"/>
        </dgm:presLayoutVars>
      </dgm:prSet>
      <dgm:spPr/>
    </dgm:pt>
    <dgm:pt modelId="{7007C65D-B797-495B-8DCB-562309E7A420}" type="pres">
      <dgm:prSet presAssocID="{EA89A4AD-F671-4C91-8755-07A80F50824D}" presName="rootComposite3" presStyleCnt="0"/>
      <dgm:spPr/>
    </dgm:pt>
    <dgm:pt modelId="{8807A6E9-9728-400E-9CED-31F954BD0AFB}" type="pres">
      <dgm:prSet presAssocID="{EA89A4AD-F671-4C91-8755-07A80F50824D}" presName="rootText3" presStyleLbl="asst1" presStyleIdx="0" presStyleCnt="4" custScaleX="1315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C8B116-CFAE-4138-84FD-CF78A8B801E0}" type="pres">
      <dgm:prSet presAssocID="{EA89A4AD-F671-4C91-8755-07A80F50824D}" presName="rootConnector3" presStyleLbl="asst1" presStyleIdx="0" presStyleCnt="4"/>
      <dgm:spPr/>
      <dgm:t>
        <a:bodyPr/>
        <a:lstStyle/>
        <a:p>
          <a:endParaRPr lang="cs-CZ"/>
        </a:p>
      </dgm:t>
    </dgm:pt>
    <dgm:pt modelId="{026AE138-080F-4C76-9862-04807E6F10A2}" type="pres">
      <dgm:prSet presAssocID="{EA89A4AD-F671-4C91-8755-07A80F50824D}" presName="hierChild6" presStyleCnt="0"/>
      <dgm:spPr/>
    </dgm:pt>
    <dgm:pt modelId="{123256D4-153C-49FE-8F58-911D8757C847}" type="pres">
      <dgm:prSet presAssocID="{EA89A4AD-F671-4C91-8755-07A80F50824D}" presName="hierChild7" presStyleCnt="0"/>
      <dgm:spPr/>
    </dgm:pt>
    <dgm:pt modelId="{A5B0DC09-859C-4949-A0C6-3975CC1802A2}" type="pres">
      <dgm:prSet presAssocID="{BEF5ABCC-C22D-4764-9211-311F0B037486}" presName="Name111" presStyleLbl="parChTrans1D3" presStyleIdx="0" presStyleCnt="2"/>
      <dgm:spPr/>
      <dgm:t>
        <a:bodyPr/>
        <a:lstStyle/>
        <a:p>
          <a:endParaRPr lang="cs-CZ"/>
        </a:p>
      </dgm:t>
    </dgm:pt>
    <dgm:pt modelId="{9C1ACFA8-F315-4FDF-8EA4-2DE7CD53CF32}" type="pres">
      <dgm:prSet presAssocID="{8480A77C-ADCD-41ED-9C7A-FE635A1D1B37}" presName="hierRoot3" presStyleCnt="0">
        <dgm:presLayoutVars>
          <dgm:hierBranch val="init"/>
        </dgm:presLayoutVars>
      </dgm:prSet>
      <dgm:spPr/>
    </dgm:pt>
    <dgm:pt modelId="{6209DFDC-595D-48E6-B4B9-9BC49996F7C1}" type="pres">
      <dgm:prSet presAssocID="{8480A77C-ADCD-41ED-9C7A-FE635A1D1B37}" presName="rootComposite3" presStyleCnt="0"/>
      <dgm:spPr/>
    </dgm:pt>
    <dgm:pt modelId="{F3B50BEE-BE40-43D5-A413-32A1C5974A16}" type="pres">
      <dgm:prSet presAssocID="{8480A77C-ADCD-41ED-9C7A-FE635A1D1B37}" presName="rootText3" presStyleLbl="asst1" presStyleIdx="1" presStyleCnt="4" custScaleX="1293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ABAB8EC-0294-4FD4-86FB-B37C875AC4D4}" type="pres">
      <dgm:prSet presAssocID="{8480A77C-ADCD-41ED-9C7A-FE635A1D1B37}" presName="rootConnector3" presStyleLbl="asst1" presStyleIdx="1" presStyleCnt="4"/>
      <dgm:spPr/>
      <dgm:t>
        <a:bodyPr/>
        <a:lstStyle/>
        <a:p>
          <a:endParaRPr lang="cs-CZ"/>
        </a:p>
      </dgm:t>
    </dgm:pt>
    <dgm:pt modelId="{9240BCC4-813D-4113-9CB3-33360A2C1D70}" type="pres">
      <dgm:prSet presAssocID="{8480A77C-ADCD-41ED-9C7A-FE635A1D1B37}" presName="hierChild6" presStyleCnt="0"/>
      <dgm:spPr/>
    </dgm:pt>
    <dgm:pt modelId="{EBE673DF-96EB-42BA-B13F-96AA62A5D08D}" type="pres">
      <dgm:prSet presAssocID="{8480A77C-ADCD-41ED-9C7A-FE635A1D1B37}" presName="hierChild7" presStyleCnt="0"/>
      <dgm:spPr/>
    </dgm:pt>
    <dgm:pt modelId="{3FB146AE-1301-43F1-8F93-6F593288661E}" type="pres">
      <dgm:prSet presAssocID="{AE64150A-B8F1-49F7-B81F-12DCE10F2D5D}" presName="Name111" presStyleLbl="parChTrans1D3" presStyleIdx="1" presStyleCnt="2"/>
      <dgm:spPr/>
      <dgm:t>
        <a:bodyPr/>
        <a:lstStyle/>
        <a:p>
          <a:endParaRPr lang="cs-CZ"/>
        </a:p>
      </dgm:t>
    </dgm:pt>
    <dgm:pt modelId="{0C291F3F-013B-4FE1-9D5D-8E209DE03EDA}" type="pres">
      <dgm:prSet presAssocID="{1D94871C-BD79-4C51-9F02-B43B36E3256A}" presName="hierRoot3" presStyleCnt="0">
        <dgm:presLayoutVars>
          <dgm:hierBranch val="init"/>
        </dgm:presLayoutVars>
      </dgm:prSet>
      <dgm:spPr/>
    </dgm:pt>
    <dgm:pt modelId="{5042AB16-66F8-4DB2-A65A-5C78F457D1E4}" type="pres">
      <dgm:prSet presAssocID="{1D94871C-BD79-4C51-9F02-B43B36E3256A}" presName="rootComposite3" presStyleCnt="0"/>
      <dgm:spPr/>
    </dgm:pt>
    <dgm:pt modelId="{A0B83E5D-F317-48A9-99FD-8BE315274E86}" type="pres">
      <dgm:prSet presAssocID="{1D94871C-BD79-4C51-9F02-B43B36E3256A}" presName="rootText3" presStyleLbl="asst1" presStyleIdx="2" presStyleCnt="4" custScaleX="1278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028265-E834-4608-9925-37AB4884D08B}" type="pres">
      <dgm:prSet presAssocID="{1D94871C-BD79-4C51-9F02-B43B36E3256A}" presName="rootConnector3" presStyleLbl="asst1" presStyleIdx="2" presStyleCnt="4"/>
      <dgm:spPr/>
      <dgm:t>
        <a:bodyPr/>
        <a:lstStyle/>
        <a:p>
          <a:endParaRPr lang="cs-CZ"/>
        </a:p>
      </dgm:t>
    </dgm:pt>
    <dgm:pt modelId="{55F02E72-325F-4640-8667-BCFCAAD7E88A}" type="pres">
      <dgm:prSet presAssocID="{1D94871C-BD79-4C51-9F02-B43B36E3256A}" presName="hierChild6" presStyleCnt="0"/>
      <dgm:spPr/>
    </dgm:pt>
    <dgm:pt modelId="{06F78880-7276-4FFC-A6BB-93F048E40594}" type="pres">
      <dgm:prSet presAssocID="{1D94871C-BD79-4C51-9F02-B43B36E3256A}" presName="hierChild7" presStyleCnt="0"/>
      <dgm:spPr/>
    </dgm:pt>
    <dgm:pt modelId="{AE816199-77C6-439F-BE1F-CE716F53D8F6}" type="pres">
      <dgm:prSet presAssocID="{3F10E02E-54CF-4460-B801-1D8B6A15FFDC}" presName="Name111" presStyleLbl="parChTrans1D2" presStyleIdx="1" presStyleCnt="2"/>
      <dgm:spPr/>
      <dgm:t>
        <a:bodyPr/>
        <a:lstStyle/>
        <a:p>
          <a:endParaRPr lang="cs-CZ"/>
        </a:p>
      </dgm:t>
    </dgm:pt>
    <dgm:pt modelId="{3909EE42-FA0B-467B-BA22-F2A915D76C8E}" type="pres">
      <dgm:prSet presAssocID="{3179AA44-CA3F-41DC-8886-03BC715EDA76}" presName="hierRoot3" presStyleCnt="0">
        <dgm:presLayoutVars>
          <dgm:hierBranch val="init"/>
        </dgm:presLayoutVars>
      </dgm:prSet>
      <dgm:spPr/>
    </dgm:pt>
    <dgm:pt modelId="{73CF26A0-35E1-4D49-B85C-07E978754D17}" type="pres">
      <dgm:prSet presAssocID="{3179AA44-CA3F-41DC-8886-03BC715EDA76}" presName="rootComposite3" presStyleCnt="0"/>
      <dgm:spPr/>
    </dgm:pt>
    <dgm:pt modelId="{CC18A8F0-D4B9-4C4C-9388-ED560D208030}" type="pres">
      <dgm:prSet presAssocID="{3179AA44-CA3F-41DC-8886-03BC715EDA76}" presName="rootText3" presStyleLbl="asst1" presStyleIdx="3" presStyleCnt="4" custScaleX="157375" custLinFactNeighborX="-234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065D43-9804-4BB0-9A59-7D4368246DF0}" type="pres">
      <dgm:prSet presAssocID="{3179AA44-CA3F-41DC-8886-03BC715EDA76}" presName="rootConnector3" presStyleLbl="asst1" presStyleIdx="3" presStyleCnt="4"/>
      <dgm:spPr/>
      <dgm:t>
        <a:bodyPr/>
        <a:lstStyle/>
        <a:p>
          <a:endParaRPr lang="cs-CZ"/>
        </a:p>
      </dgm:t>
    </dgm:pt>
    <dgm:pt modelId="{04AE38FB-676B-42D0-B526-882D3548A70A}" type="pres">
      <dgm:prSet presAssocID="{3179AA44-CA3F-41DC-8886-03BC715EDA76}" presName="hierChild6" presStyleCnt="0"/>
      <dgm:spPr/>
    </dgm:pt>
    <dgm:pt modelId="{220F0547-E57B-4EC1-A1CB-E4EAF95BCB4C}" type="pres">
      <dgm:prSet presAssocID="{3179AA44-CA3F-41DC-8886-03BC715EDA76}" presName="hierChild7" presStyleCnt="0"/>
      <dgm:spPr/>
    </dgm:pt>
  </dgm:ptLst>
  <dgm:cxnLst>
    <dgm:cxn modelId="{754554B4-3D55-4321-AB74-E2AE7BBE7E7F}" srcId="{EA89A4AD-F671-4C91-8755-07A80F50824D}" destId="{1D94871C-BD79-4C51-9F02-B43B36E3256A}" srcOrd="1" destOrd="0" parTransId="{AE64150A-B8F1-49F7-B81F-12DCE10F2D5D}" sibTransId="{4245BCC3-D349-427F-B9FF-6DD176413B21}"/>
    <dgm:cxn modelId="{41BED95C-38A3-4516-A9CB-C137DB1FE9BF}" type="presOf" srcId="{48E80D45-03A5-4AF2-B836-1E1D5B9B7AE3}" destId="{2F54D0EA-F7CD-4667-BDD0-79B1570E0AF1}" srcOrd="1" destOrd="0" presId="urn:microsoft.com/office/officeart/2005/8/layout/orgChart1"/>
    <dgm:cxn modelId="{C4AA3568-E36C-4E8D-9B52-C1292CE09785}" type="presOf" srcId="{48E80D45-03A5-4AF2-B836-1E1D5B9B7AE3}" destId="{8181FE25-FCE3-4948-93FD-ACE5432905F8}" srcOrd="0" destOrd="0" presId="urn:microsoft.com/office/officeart/2005/8/layout/orgChart1"/>
    <dgm:cxn modelId="{13DF56E4-9CCD-43F2-9E3B-97D14E1C6AC9}" type="presOf" srcId="{EA89A4AD-F671-4C91-8755-07A80F50824D}" destId="{8807A6E9-9728-400E-9CED-31F954BD0AFB}" srcOrd="0" destOrd="0" presId="urn:microsoft.com/office/officeart/2005/8/layout/orgChart1"/>
    <dgm:cxn modelId="{B1C91B83-EB62-4672-8731-76018F8E86F6}" type="presOf" srcId="{1D94871C-BD79-4C51-9F02-B43B36E3256A}" destId="{6F028265-E834-4608-9925-37AB4884D08B}" srcOrd="1" destOrd="0" presId="urn:microsoft.com/office/officeart/2005/8/layout/orgChart1"/>
    <dgm:cxn modelId="{B3F7046A-8EDD-4D03-957D-7EC40E405860}" type="presOf" srcId="{8480A77C-ADCD-41ED-9C7A-FE635A1D1B37}" destId="{F3B50BEE-BE40-43D5-A413-32A1C5974A16}" srcOrd="0" destOrd="0" presId="urn:microsoft.com/office/officeart/2005/8/layout/orgChart1"/>
    <dgm:cxn modelId="{35F8921B-6E47-4287-8ACC-EC4A98857BDA}" type="presOf" srcId="{3179AA44-CA3F-41DC-8886-03BC715EDA76}" destId="{CC18A8F0-D4B9-4C4C-9388-ED560D208030}" srcOrd="0" destOrd="0" presId="urn:microsoft.com/office/officeart/2005/8/layout/orgChart1"/>
    <dgm:cxn modelId="{57159CB5-4745-42DE-8242-87385F57541D}" type="presOf" srcId="{3F10E02E-54CF-4460-B801-1D8B6A15FFDC}" destId="{AE816199-77C6-439F-BE1F-CE716F53D8F6}" srcOrd="0" destOrd="0" presId="urn:microsoft.com/office/officeart/2005/8/layout/orgChart1"/>
    <dgm:cxn modelId="{428C7DB2-5104-4BCB-8D02-091ACBC017D9}" type="presOf" srcId="{3179AA44-CA3F-41DC-8886-03BC715EDA76}" destId="{24065D43-9804-4BB0-9A59-7D4368246DF0}" srcOrd="1" destOrd="0" presId="urn:microsoft.com/office/officeart/2005/8/layout/orgChart1"/>
    <dgm:cxn modelId="{02A886DF-9990-451D-B395-F693ED1B4A7C}" srcId="{48E80D45-03A5-4AF2-B836-1E1D5B9B7AE3}" destId="{EA89A4AD-F671-4C91-8755-07A80F50824D}" srcOrd="0" destOrd="0" parTransId="{085F6067-F78D-4E76-A2EB-92CDE26D7DB5}" sibTransId="{5443A7EB-31AA-451B-A681-8CFD4C65631E}"/>
    <dgm:cxn modelId="{EEF6883C-E60C-40BD-9F64-29AAB32CD05C}" type="presOf" srcId="{571B89DD-EC83-44C4-854C-C7D0FFA8DD7A}" destId="{474481E3-9D9C-4DD1-A6C9-DC233D0A3F51}" srcOrd="0" destOrd="0" presId="urn:microsoft.com/office/officeart/2005/8/layout/orgChart1"/>
    <dgm:cxn modelId="{AF891F59-58F4-447E-8D22-87C5F5282D4E}" type="presOf" srcId="{EA89A4AD-F671-4C91-8755-07A80F50824D}" destId="{84C8B116-CFAE-4138-84FD-CF78A8B801E0}" srcOrd="1" destOrd="0" presId="urn:microsoft.com/office/officeart/2005/8/layout/orgChart1"/>
    <dgm:cxn modelId="{5547444C-5369-4082-872F-35531A7065DD}" type="presOf" srcId="{085F6067-F78D-4E76-A2EB-92CDE26D7DB5}" destId="{1CAA2FA8-716A-40F8-B2D0-BF14C975AAFC}" srcOrd="0" destOrd="0" presId="urn:microsoft.com/office/officeart/2005/8/layout/orgChart1"/>
    <dgm:cxn modelId="{41B4A012-5F35-4ECE-8436-85CA30E6523D}" type="presOf" srcId="{1D94871C-BD79-4C51-9F02-B43B36E3256A}" destId="{A0B83E5D-F317-48A9-99FD-8BE315274E86}" srcOrd="0" destOrd="0" presId="urn:microsoft.com/office/officeart/2005/8/layout/orgChart1"/>
    <dgm:cxn modelId="{1ED86001-63C4-4FF2-8107-2CE3C57D0AFF}" type="presOf" srcId="{BEF5ABCC-C22D-4764-9211-311F0B037486}" destId="{A5B0DC09-859C-4949-A0C6-3975CC1802A2}" srcOrd="0" destOrd="0" presId="urn:microsoft.com/office/officeart/2005/8/layout/orgChart1"/>
    <dgm:cxn modelId="{138BC4E7-1751-416E-965D-C1E5F83B114C}" type="presOf" srcId="{8480A77C-ADCD-41ED-9C7A-FE635A1D1B37}" destId="{9ABAB8EC-0294-4FD4-86FB-B37C875AC4D4}" srcOrd="1" destOrd="0" presId="urn:microsoft.com/office/officeart/2005/8/layout/orgChart1"/>
    <dgm:cxn modelId="{8C3AD0D3-AD72-4289-9AA9-0366F93E1AC8}" srcId="{EA89A4AD-F671-4C91-8755-07A80F50824D}" destId="{8480A77C-ADCD-41ED-9C7A-FE635A1D1B37}" srcOrd="0" destOrd="0" parTransId="{BEF5ABCC-C22D-4764-9211-311F0B037486}" sibTransId="{5FFE5CA4-3381-4A5A-9BD9-EBA9F52D1043}"/>
    <dgm:cxn modelId="{42706D31-B239-4DDA-8072-61801602A4D2}" srcId="{48E80D45-03A5-4AF2-B836-1E1D5B9B7AE3}" destId="{3179AA44-CA3F-41DC-8886-03BC715EDA76}" srcOrd="1" destOrd="0" parTransId="{3F10E02E-54CF-4460-B801-1D8B6A15FFDC}" sibTransId="{E44FF661-3A6E-455E-87C6-75E3B8429F02}"/>
    <dgm:cxn modelId="{44A100B5-CCB7-4CED-9FB0-00B5BE88DE7F}" srcId="{571B89DD-EC83-44C4-854C-C7D0FFA8DD7A}" destId="{48E80D45-03A5-4AF2-B836-1E1D5B9B7AE3}" srcOrd="0" destOrd="0" parTransId="{5D624A73-A807-4A9A-AED6-93EA2D0A2B2B}" sibTransId="{A1F9DED6-2D41-4F56-98EE-E4B3DD106D9D}"/>
    <dgm:cxn modelId="{DB4F48C1-BB1F-4BC2-B789-C25A53BA7631}" type="presOf" srcId="{AE64150A-B8F1-49F7-B81F-12DCE10F2D5D}" destId="{3FB146AE-1301-43F1-8F93-6F593288661E}" srcOrd="0" destOrd="0" presId="urn:microsoft.com/office/officeart/2005/8/layout/orgChart1"/>
    <dgm:cxn modelId="{2A6EE11C-6B1A-4A75-9004-AF784E084361}" type="presParOf" srcId="{474481E3-9D9C-4DD1-A6C9-DC233D0A3F51}" destId="{2761360E-0950-421C-A7C7-359D52DAD782}" srcOrd="0" destOrd="0" presId="urn:microsoft.com/office/officeart/2005/8/layout/orgChart1"/>
    <dgm:cxn modelId="{8CD09F2A-6B9A-484D-AB69-04231DFD7C28}" type="presParOf" srcId="{2761360E-0950-421C-A7C7-359D52DAD782}" destId="{FB6A88B1-D04C-435A-AEE9-517DB3638627}" srcOrd="0" destOrd="0" presId="urn:microsoft.com/office/officeart/2005/8/layout/orgChart1"/>
    <dgm:cxn modelId="{3931627B-8F44-43AE-9282-BECFE3F253B0}" type="presParOf" srcId="{FB6A88B1-D04C-435A-AEE9-517DB3638627}" destId="{8181FE25-FCE3-4948-93FD-ACE5432905F8}" srcOrd="0" destOrd="0" presId="urn:microsoft.com/office/officeart/2005/8/layout/orgChart1"/>
    <dgm:cxn modelId="{70E1DAB0-2C02-434A-948A-D31BA40EC72B}" type="presParOf" srcId="{FB6A88B1-D04C-435A-AEE9-517DB3638627}" destId="{2F54D0EA-F7CD-4667-BDD0-79B1570E0AF1}" srcOrd="1" destOrd="0" presId="urn:microsoft.com/office/officeart/2005/8/layout/orgChart1"/>
    <dgm:cxn modelId="{535134F1-689A-4AE4-AAF3-1E574A32801B}" type="presParOf" srcId="{2761360E-0950-421C-A7C7-359D52DAD782}" destId="{9DA3B6BD-53D5-4A8E-AFB7-28BE7A6D95E2}" srcOrd="1" destOrd="0" presId="urn:microsoft.com/office/officeart/2005/8/layout/orgChart1"/>
    <dgm:cxn modelId="{B986E8C2-82FF-40F1-8F6A-A2BB295360D9}" type="presParOf" srcId="{2761360E-0950-421C-A7C7-359D52DAD782}" destId="{E35666E7-6A6B-4DA5-9FCD-CD3282967EB9}" srcOrd="2" destOrd="0" presId="urn:microsoft.com/office/officeart/2005/8/layout/orgChart1"/>
    <dgm:cxn modelId="{99A98B58-37A9-484D-AEE1-F7ADCB9C1FBE}" type="presParOf" srcId="{E35666E7-6A6B-4DA5-9FCD-CD3282967EB9}" destId="{1CAA2FA8-716A-40F8-B2D0-BF14C975AAFC}" srcOrd="0" destOrd="0" presId="urn:microsoft.com/office/officeart/2005/8/layout/orgChart1"/>
    <dgm:cxn modelId="{B4C06DDE-02A1-4AD4-A569-76B803E1561F}" type="presParOf" srcId="{E35666E7-6A6B-4DA5-9FCD-CD3282967EB9}" destId="{A7E96652-4A95-4D8C-B4A7-73C076221A43}" srcOrd="1" destOrd="0" presId="urn:microsoft.com/office/officeart/2005/8/layout/orgChart1"/>
    <dgm:cxn modelId="{9FD1E0BE-8264-465E-BC58-C0DAC36A6738}" type="presParOf" srcId="{A7E96652-4A95-4D8C-B4A7-73C076221A43}" destId="{7007C65D-B797-495B-8DCB-562309E7A420}" srcOrd="0" destOrd="0" presId="urn:microsoft.com/office/officeart/2005/8/layout/orgChart1"/>
    <dgm:cxn modelId="{8F68CB72-AAA9-4580-A78C-DED27BDEA59A}" type="presParOf" srcId="{7007C65D-B797-495B-8DCB-562309E7A420}" destId="{8807A6E9-9728-400E-9CED-31F954BD0AFB}" srcOrd="0" destOrd="0" presId="urn:microsoft.com/office/officeart/2005/8/layout/orgChart1"/>
    <dgm:cxn modelId="{9D239406-B287-4CA3-8D9D-B681B9F17063}" type="presParOf" srcId="{7007C65D-B797-495B-8DCB-562309E7A420}" destId="{84C8B116-CFAE-4138-84FD-CF78A8B801E0}" srcOrd="1" destOrd="0" presId="urn:microsoft.com/office/officeart/2005/8/layout/orgChart1"/>
    <dgm:cxn modelId="{2EA746AC-4620-4CFC-8A92-5E6956195F44}" type="presParOf" srcId="{A7E96652-4A95-4D8C-B4A7-73C076221A43}" destId="{026AE138-080F-4C76-9862-04807E6F10A2}" srcOrd="1" destOrd="0" presId="urn:microsoft.com/office/officeart/2005/8/layout/orgChart1"/>
    <dgm:cxn modelId="{0ACB1A56-68DC-4A9E-8895-7B8AF4FB75BF}" type="presParOf" srcId="{A7E96652-4A95-4D8C-B4A7-73C076221A43}" destId="{123256D4-153C-49FE-8F58-911D8757C847}" srcOrd="2" destOrd="0" presId="urn:microsoft.com/office/officeart/2005/8/layout/orgChart1"/>
    <dgm:cxn modelId="{610DDA77-5B26-4FEA-8021-E486F9942FF3}" type="presParOf" srcId="{123256D4-153C-49FE-8F58-911D8757C847}" destId="{A5B0DC09-859C-4949-A0C6-3975CC1802A2}" srcOrd="0" destOrd="0" presId="urn:microsoft.com/office/officeart/2005/8/layout/orgChart1"/>
    <dgm:cxn modelId="{0026EFDA-2CF3-4939-A3AF-FAD09A5BEFB2}" type="presParOf" srcId="{123256D4-153C-49FE-8F58-911D8757C847}" destId="{9C1ACFA8-F315-4FDF-8EA4-2DE7CD53CF32}" srcOrd="1" destOrd="0" presId="urn:microsoft.com/office/officeart/2005/8/layout/orgChart1"/>
    <dgm:cxn modelId="{C9CA55FA-2FB4-4B83-8124-88E1BC240A6E}" type="presParOf" srcId="{9C1ACFA8-F315-4FDF-8EA4-2DE7CD53CF32}" destId="{6209DFDC-595D-48E6-B4B9-9BC49996F7C1}" srcOrd="0" destOrd="0" presId="urn:microsoft.com/office/officeart/2005/8/layout/orgChart1"/>
    <dgm:cxn modelId="{0C54BC5C-A23E-4028-A445-C15CF5295496}" type="presParOf" srcId="{6209DFDC-595D-48E6-B4B9-9BC49996F7C1}" destId="{F3B50BEE-BE40-43D5-A413-32A1C5974A16}" srcOrd="0" destOrd="0" presId="urn:microsoft.com/office/officeart/2005/8/layout/orgChart1"/>
    <dgm:cxn modelId="{1436CBCE-0014-4303-B172-C253BE5C1DD0}" type="presParOf" srcId="{6209DFDC-595D-48E6-B4B9-9BC49996F7C1}" destId="{9ABAB8EC-0294-4FD4-86FB-B37C875AC4D4}" srcOrd="1" destOrd="0" presId="urn:microsoft.com/office/officeart/2005/8/layout/orgChart1"/>
    <dgm:cxn modelId="{BFA6D440-9B26-4ED7-BDF7-EADCF888F77E}" type="presParOf" srcId="{9C1ACFA8-F315-4FDF-8EA4-2DE7CD53CF32}" destId="{9240BCC4-813D-4113-9CB3-33360A2C1D70}" srcOrd="1" destOrd="0" presId="urn:microsoft.com/office/officeart/2005/8/layout/orgChart1"/>
    <dgm:cxn modelId="{195FE3E6-7E75-4E01-B86B-542FCF62299E}" type="presParOf" srcId="{9C1ACFA8-F315-4FDF-8EA4-2DE7CD53CF32}" destId="{EBE673DF-96EB-42BA-B13F-96AA62A5D08D}" srcOrd="2" destOrd="0" presId="urn:microsoft.com/office/officeart/2005/8/layout/orgChart1"/>
    <dgm:cxn modelId="{00B07A57-06E4-4AF9-97A1-02CCA527F772}" type="presParOf" srcId="{123256D4-153C-49FE-8F58-911D8757C847}" destId="{3FB146AE-1301-43F1-8F93-6F593288661E}" srcOrd="2" destOrd="0" presId="urn:microsoft.com/office/officeart/2005/8/layout/orgChart1"/>
    <dgm:cxn modelId="{CC4D8ACA-C570-43B2-8D50-957B29EB3ABA}" type="presParOf" srcId="{123256D4-153C-49FE-8F58-911D8757C847}" destId="{0C291F3F-013B-4FE1-9D5D-8E209DE03EDA}" srcOrd="3" destOrd="0" presId="urn:microsoft.com/office/officeart/2005/8/layout/orgChart1"/>
    <dgm:cxn modelId="{E15F272F-1F7E-4371-987B-2A65E17EE237}" type="presParOf" srcId="{0C291F3F-013B-4FE1-9D5D-8E209DE03EDA}" destId="{5042AB16-66F8-4DB2-A65A-5C78F457D1E4}" srcOrd="0" destOrd="0" presId="urn:microsoft.com/office/officeart/2005/8/layout/orgChart1"/>
    <dgm:cxn modelId="{1D55F241-0E24-4A8D-A42A-E423B21C1BC5}" type="presParOf" srcId="{5042AB16-66F8-4DB2-A65A-5C78F457D1E4}" destId="{A0B83E5D-F317-48A9-99FD-8BE315274E86}" srcOrd="0" destOrd="0" presId="urn:microsoft.com/office/officeart/2005/8/layout/orgChart1"/>
    <dgm:cxn modelId="{A0EEF585-30FC-4B8E-9D8D-69E06332B147}" type="presParOf" srcId="{5042AB16-66F8-4DB2-A65A-5C78F457D1E4}" destId="{6F028265-E834-4608-9925-37AB4884D08B}" srcOrd="1" destOrd="0" presId="urn:microsoft.com/office/officeart/2005/8/layout/orgChart1"/>
    <dgm:cxn modelId="{45B0B64E-4516-47DC-867F-174F4F4834D8}" type="presParOf" srcId="{0C291F3F-013B-4FE1-9D5D-8E209DE03EDA}" destId="{55F02E72-325F-4640-8667-BCFCAAD7E88A}" srcOrd="1" destOrd="0" presId="urn:microsoft.com/office/officeart/2005/8/layout/orgChart1"/>
    <dgm:cxn modelId="{2FAF8E49-DDBF-4578-8F0D-F53DCE940577}" type="presParOf" srcId="{0C291F3F-013B-4FE1-9D5D-8E209DE03EDA}" destId="{06F78880-7276-4FFC-A6BB-93F048E40594}" srcOrd="2" destOrd="0" presId="urn:microsoft.com/office/officeart/2005/8/layout/orgChart1"/>
    <dgm:cxn modelId="{178D03A9-E68D-4BB4-B87C-B73BC8110A68}" type="presParOf" srcId="{E35666E7-6A6B-4DA5-9FCD-CD3282967EB9}" destId="{AE816199-77C6-439F-BE1F-CE716F53D8F6}" srcOrd="2" destOrd="0" presId="urn:microsoft.com/office/officeart/2005/8/layout/orgChart1"/>
    <dgm:cxn modelId="{3C0D1C5A-47B7-408A-9070-2ECF3C7203D4}" type="presParOf" srcId="{E35666E7-6A6B-4DA5-9FCD-CD3282967EB9}" destId="{3909EE42-FA0B-467B-BA22-F2A915D76C8E}" srcOrd="3" destOrd="0" presId="urn:microsoft.com/office/officeart/2005/8/layout/orgChart1"/>
    <dgm:cxn modelId="{A9D05ABD-3A14-4A90-91D7-942E15122193}" type="presParOf" srcId="{3909EE42-FA0B-467B-BA22-F2A915D76C8E}" destId="{73CF26A0-35E1-4D49-B85C-07E978754D17}" srcOrd="0" destOrd="0" presId="urn:microsoft.com/office/officeart/2005/8/layout/orgChart1"/>
    <dgm:cxn modelId="{242250B5-A860-4AEA-B84B-CF4BFE4B773C}" type="presParOf" srcId="{73CF26A0-35E1-4D49-B85C-07E978754D17}" destId="{CC18A8F0-D4B9-4C4C-9388-ED560D208030}" srcOrd="0" destOrd="0" presId="urn:microsoft.com/office/officeart/2005/8/layout/orgChart1"/>
    <dgm:cxn modelId="{58747E02-90F0-4554-8F1A-F21B494B4459}" type="presParOf" srcId="{73CF26A0-35E1-4D49-B85C-07E978754D17}" destId="{24065D43-9804-4BB0-9A59-7D4368246DF0}" srcOrd="1" destOrd="0" presId="urn:microsoft.com/office/officeart/2005/8/layout/orgChart1"/>
    <dgm:cxn modelId="{5240A73C-9DC4-4DF6-A6E1-87EFBF61AAFF}" type="presParOf" srcId="{3909EE42-FA0B-467B-BA22-F2A915D76C8E}" destId="{04AE38FB-676B-42D0-B526-882D3548A70A}" srcOrd="1" destOrd="0" presId="urn:microsoft.com/office/officeart/2005/8/layout/orgChart1"/>
    <dgm:cxn modelId="{EC92BAE1-8F75-4671-B5C3-32D6C60EE48D}" type="presParOf" srcId="{3909EE42-FA0B-467B-BA22-F2A915D76C8E}" destId="{220F0547-E57B-4EC1-A1CB-E4EAF95BCB4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816199-77C6-439F-BE1F-CE716F53D8F6}">
      <dsp:nvSpPr>
        <dsp:cNvPr id="0" name=""/>
        <dsp:cNvSpPr/>
      </dsp:nvSpPr>
      <dsp:spPr>
        <a:xfrm>
          <a:off x="3958065" y="1835629"/>
          <a:ext cx="722449" cy="6419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1944"/>
              </a:lnTo>
              <a:lnTo>
                <a:pt x="722449" y="641944"/>
              </a:lnTo>
            </a:path>
          </a:pathLst>
        </a:custGeom>
        <a:noFill/>
        <a:ln w="254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146AE-1301-43F1-8F93-6F593288661E}">
      <dsp:nvSpPr>
        <dsp:cNvPr id="0" name=""/>
        <dsp:cNvSpPr/>
      </dsp:nvSpPr>
      <dsp:spPr>
        <a:xfrm>
          <a:off x="2206523" y="2871433"/>
          <a:ext cx="165421" cy="7247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4702"/>
              </a:lnTo>
              <a:lnTo>
                <a:pt x="165421" y="724702"/>
              </a:lnTo>
            </a:path>
          </a:pathLst>
        </a:custGeom>
        <a:noFill/>
        <a:ln w="254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B0DC09-859C-4949-A0C6-3975CC1802A2}">
      <dsp:nvSpPr>
        <dsp:cNvPr id="0" name=""/>
        <dsp:cNvSpPr/>
      </dsp:nvSpPr>
      <dsp:spPr>
        <a:xfrm>
          <a:off x="2041102" y="2871433"/>
          <a:ext cx="165421" cy="724702"/>
        </a:xfrm>
        <a:custGeom>
          <a:avLst/>
          <a:gdLst/>
          <a:ahLst/>
          <a:cxnLst/>
          <a:rect l="0" t="0" r="0" b="0"/>
          <a:pathLst>
            <a:path>
              <a:moveTo>
                <a:pt x="165421" y="0"/>
              </a:moveTo>
              <a:lnTo>
                <a:pt x="165421" y="724702"/>
              </a:lnTo>
              <a:lnTo>
                <a:pt x="0" y="724702"/>
              </a:lnTo>
            </a:path>
          </a:pathLst>
        </a:custGeom>
        <a:noFill/>
        <a:ln w="25400" cap="flat" cmpd="sng" algn="ctr">
          <a:solidFill>
            <a:schemeClr val="accent3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AA2FA8-716A-40F8-B2D0-BF14C975AAFC}">
      <dsp:nvSpPr>
        <dsp:cNvPr id="0" name=""/>
        <dsp:cNvSpPr/>
      </dsp:nvSpPr>
      <dsp:spPr>
        <a:xfrm>
          <a:off x="3242643" y="1835629"/>
          <a:ext cx="715422" cy="641944"/>
        </a:xfrm>
        <a:custGeom>
          <a:avLst/>
          <a:gdLst/>
          <a:ahLst/>
          <a:cxnLst/>
          <a:rect l="0" t="0" r="0" b="0"/>
          <a:pathLst>
            <a:path>
              <a:moveTo>
                <a:pt x="715422" y="0"/>
              </a:moveTo>
              <a:lnTo>
                <a:pt x="715422" y="641944"/>
              </a:lnTo>
              <a:lnTo>
                <a:pt x="0" y="641944"/>
              </a:lnTo>
            </a:path>
          </a:pathLst>
        </a:custGeom>
        <a:noFill/>
        <a:ln w="254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81FE25-FCE3-4948-93FD-ACE5432905F8}">
      <dsp:nvSpPr>
        <dsp:cNvPr id="0" name=""/>
        <dsp:cNvSpPr/>
      </dsp:nvSpPr>
      <dsp:spPr>
        <a:xfrm>
          <a:off x="2279198" y="156762"/>
          <a:ext cx="3357734" cy="1678867"/>
        </a:xfrm>
        <a:prstGeom prst="rect">
          <a:avLst/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alpha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Arial Black" pitchFamily="34" charset="0"/>
            </a:rPr>
            <a:t>ZVÍŘATA</a:t>
          </a:r>
          <a:endParaRPr lang="cs-CZ" sz="4800" kern="1200" dirty="0">
            <a:latin typeface="Arial Black" pitchFamily="34" charset="0"/>
          </a:endParaRPr>
        </a:p>
      </dsp:txBody>
      <dsp:txXfrm>
        <a:off x="2279198" y="156762"/>
        <a:ext cx="3357734" cy="1678867"/>
      </dsp:txXfrm>
    </dsp:sp>
    <dsp:sp modelId="{8807A6E9-9728-400E-9CED-31F954BD0AFB}">
      <dsp:nvSpPr>
        <dsp:cNvPr id="0" name=""/>
        <dsp:cNvSpPr/>
      </dsp:nvSpPr>
      <dsp:spPr>
        <a:xfrm>
          <a:off x="1170404" y="2083713"/>
          <a:ext cx="2072238" cy="787719"/>
        </a:xfrm>
        <a:prstGeom prst="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alpha val="9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latin typeface="Arial Black" pitchFamily="34" charset="0"/>
            </a:rPr>
            <a:t>domácí</a:t>
          </a:r>
          <a:endParaRPr lang="cs-CZ" sz="3200" kern="1200" dirty="0">
            <a:latin typeface="Arial Black" pitchFamily="34" charset="0"/>
          </a:endParaRPr>
        </a:p>
      </dsp:txBody>
      <dsp:txXfrm>
        <a:off x="1170404" y="2083713"/>
        <a:ext cx="2072238" cy="787719"/>
      </dsp:txXfrm>
    </dsp:sp>
    <dsp:sp modelId="{F3B50BEE-BE40-43D5-A413-32A1C5974A16}">
      <dsp:nvSpPr>
        <dsp:cNvPr id="0" name=""/>
        <dsp:cNvSpPr/>
      </dsp:nvSpPr>
      <dsp:spPr>
        <a:xfrm>
          <a:off x="3271" y="3202275"/>
          <a:ext cx="2037830" cy="787719"/>
        </a:xfrm>
        <a:prstGeom prst="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alpha val="9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hospodářská</a:t>
          </a:r>
          <a:endParaRPr lang="cs-CZ" sz="2900" b="1" kern="1200" dirty="0"/>
        </a:p>
      </dsp:txBody>
      <dsp:txXfrm>
        <a:off x="3271" y="3202275"/>
        <a:ext cx="2037830" cy="787719"/>
      </dsp:txXfrm>
    </dsp:sp>
    <dsp:sp modelId="{A0B83E5D-F317-48A9-99FD-8BE315274E86}">
      <dsp:nvSpPr>
        <dsp:cNvPr id="0" name=""/>
        <dsp:cNvSpPr/>
      </dsp:nvSpPr>
      <dsp:spPr>
        <a:xfrm>
          <a:off x="2371944" y="3202275"/>
          <a:ext cx="2014593" cy="787719"/>
        </a:xfrm>
        <a:prstGeom prst="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alpha val="9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domácí mazlíčci</a:t>
          </a:r>
          <a:endParaRPr lang="cs-CZ" sz="2900" b="1" kern="1200" dirty="0"/>
        </a:p>
      </dsp:txBody>
      <dsp:txXfrm>
        <a:off x="2371944" y="3202275"/>
        <a:ext cx="2014593" cy="787719"/>
      </dsp:txXfrm>
    </dsp:sp>
    <dsp:sp modelId="{CC18A8F0-D4B9-4C4C-9388-ED560D208030}">
      <dsp:nvSpPr>
        <dsp:cNvPr id="0" name=""/>
        <dsp:cNvSpPr/>
      </dsp:nvSpPr>
      <dsp:spPr>
        <a:xfrm>
          <a:off x="4680515" y="2083713"/>
          <a:ext cx="2479347" cy="787719"/>
        </a:xfrm>
        <a:prstGeom prst="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alpha val="9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latin typeface="Arial Black" pitchFamily="34" charset="0"/>
            </a:rPr>
            <a:t>volně žijící</a:t>
          </a:r>
          <a:endParaRPr lang="cs-CZ" sz="3200" kern="1200" dirty="0">
            <a:latin typeface="Arial Black" pitchFamily="34" charset="0"/>
          </a:endParaRPr>
        </a:p>
      </dsp:txBody>
      <dsp:txXfrm>
        <a:off x="4680515" y="2083713"/>
        <a:ext cx="2479347" cy="787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A4F5E2-F13A-4439-B613-8DBD1DE72B65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B9AC5-19E1-48DC-8E42-E047394743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696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7B9AC5-19E1-48DC-8E42-E0473947438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91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7B9AC5-19E1-48DC-8E42-E0473947438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5089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7B9AC5-19E1-48DC-8E42-E0473947438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404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e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.png"/><Relationship Id="rId7" Type="http://schemas.openxmlformats.org/officeDocument/2006/relationships/image" Target="../media/image2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27.png"/><Relationship Id="rId10" Type="http://schemas.openxmlformats.org/officeDocument/2006/relationships/image" Target="../media/image31.emf"/><Relationship Id="rId4" Type="http://schemas.openxmlformats.org/officeDocument/2006/relationships/image" Target="../media/image26.wmf"/><Relationship Id="rId9" Type="http://schemas.openxmlformats.org/officeDocument/2006/relationships/image" Target="../media/image3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okolí lidských obydlí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Živočichové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VY_32_INOVACE_02_SPOLEČENSTVA OKOLÍ LIDSKÝCH OBYDLÍ - ŽIVOČICHOVÉ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2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6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. 8.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seznámení se zvířaty v okolí lidských obydlí.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zvířata domácí a volně žijící, hospodářská, domácí mazlíčci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Zdroje</a:t>
            </a:r>
            <a:r>
              <a:rPr lang="cs-CZ" sz="1600" b="1" smtClean="0">
                <a:solidFill>
                  <a:prstClr val="black"/>
                </a:solidFill>
                <a:latin typeface="Calibri"/>
              </a:rPr>
              <a:t>: </a:t>
            </a:r>
            <a:r>
              <a:rPr lang="cs-CZ" sz="1600" b="1">
                <a:hlinkClick r:id="rId2"/>
              </a:rPr>
              <a:t>www.microsoft.office.cz</a:t>
            </a:r>
            <a:r>
              <a:rPr lang="cs-CZ" sz="1600" b="1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600" b="1" dirty="0" smtClean="0">
                <a:solidFill>
                  <a:schemeClr val="tx1"/>
                </a:solidFill>
                <a:latin typeface="Calibri"/>
              </a:rPr>
              <a:t>, autorka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449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 descr="DOME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2339752" y="1340768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SPOLEČENSTVA OKOLÍ </a:t>
            </a:r>
          </a:p>
          <a:p>
            <a:pPr algn="ctr"/>
            <a:r>
              <a:rPr lang="cs-CZ" sz="4000" dirty="0" smtClean="0"/>
              <a:t>LIDSKÝCH OBYDLÍ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6707118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67544" y="1397000"/>
          <a:ext cx="7200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BBAlpha Sans" pitchFamily="34" charset="0"/>
                <a:ea typeface="BatangChe" pitchFamily="49" charset="-127"/>
              </a:rPr>
              <a:t>zvířata</a:t>
            </a:r>
            <a:endParaRPr lang="cs-CZ" b="1" dirty="0">
              <a:latin typeface="BBAlpha Sans" pitchFamily="34" charset="0"/>
              <a:ea typeface="BatangChe" pitchFamily="49" charset="-127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980729"/>
            <a:ext cx="4040188" cy="504056"/>
          </a:xfrm>
        </p:spPr>
        <p:txBody>
          <a:bodyPr/>
          <a:lstStyle/>
          <a:p>
            <a:pPr algn="ctr"/>
            <a:r>
              <a:rPr lang="cs-CZ" dirty="0" smtClean="0">
                <a:latin typeface="BBAlpha Sans" pitchFamily="34" charset="0"/>
                <a:ea typeface="BBGlobal Sans" pitchFamily="50" charset="-128"/>
                <a:cs typeface="BBGlobal Sans" pitchFamily="50" charset="-128"/>
              </a:rPr>
              <a:t>domácí</a:t>
            </a:r>
            <a:endParaRPr lang="cs-CZ" dirty="0">
              <a:latin typeface="BBAlpha Sans" pitchFamily="34" charset="0"/>
              <a:ea typeface="BBGlobal Sans" pitchFamily="50" charset="-128"/>
              <a:cs typeface="BBGlobal Sans" pitchFamily="50" charset="-128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980729"/>
            <a:ext cx="4041775" cy="504055"/>
          </a:xfrm>
        </p:spPr>
        <p:txBody>
          <a:bodyPr/>
          <a:lstStyle/>
          <a:p>
            <a:pPr algn="ctr"/>
            <a:r>
              <a:rPr lang="cs-CZ" dirty="0">
                <a:latin typeface="BBAlpha Sans" pitchFamily="34" charset="0"/>
              </a:rPr>
              <a:t>v</a:t>
            </a:r>
            <a:r>
              <a:rPr lang="cs-CZ" dirty="0" smtClean="0">
                <a:latin typeface="BBAlpha Sans" pitchFamily="34" charset="0"/>
              </a:rPr>
              <a:t>olně žijící</a:t>
            </a:r>
            <a:endParaRPr lang="cs-CZ" dirty="0">
              <a:latin typeface="BBAlpha Sans" pitchFamily="34" charset="0"/>
            </a:endParaRPr>
          </a:p>
        </p:txBody>
      </p:sp>
      <p:pic>
        <p:nvPicPr>
          <p:cNvPr id="2050" name="Picture 2" descr="C:\Users\slatinice\AppData\Local\Microsoft\Windows\Temporary Internet Files\Content.IE5\M8NXRN4C\MC90003851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60648"/>
            <a:ext cx="811371" cy="1162880"/>
          </a:xfrm>
          <a:prstGeom prst="rect">
            <a:avLst/>
          </a:prstGeom>
          <a:noFill/>
        </p:spPr>
      </p:pic>
      <p:pic>
        <p:nvPicPr>
          <p:cNvPr id="2051" name="Picture 3" descr="C:\Users\slatinice\AppData\Local\Microsoft\Windows\Temporary Internet Files\Content.IE5\IQKEBZ3E\MC9004414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412776"/>
            <a:ext cx="2699792" cy="1279098"/>
          </a:xfrm>
          <a:prstGeom prst="rect">
            <a:avLst/>
          </a:prstGeom>
          <a:noFill/>
        </p:spPr>
      </p:pic>
      <p:pic>
        <p:nvPicPr>
          <p:cNvPr id="2053" name="Picture 5" descr="C:\Users\slatinice\AppData\Local\Microsoft\Windows\Temporary Internet Files\Content.IE5\QBMQ82K2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149080"/>
            <a:ext cx="1008112" cy="1423217"/>
          </a:xfrm>
          <a:prstGeom prst="rect">
            <a:avLst/>
          </a:prstGeom>
          <a:noFill/>
        </p:spPr>
      </p:pic>
      <p:pic>
        <p:nvPicPr>
          <p:cNvPr id="2054" name="Picture 6" descr="C:\Users\slatinice\AppData\Local\Microsoft\Windows\Temporary Internet Files\Content.IE5\QBMQ82K2\MC9001973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725144"/>
            <a:ext cx="2736304" cy="1876349"/>
          </a:xfrm>
          <a:prstGeom prst="rect">
            <a:avLst/>
          </a:prstGeom>
          <a:noFill/>
        </p:spPr>
      </p:pic>
      <p:pic>
        <p:nvPicPr>
          <p:cNvPr id="2057" name="Picture 9" descr="C:\Users\slatinice\AppData\Local\Microsoft\Windows\Temporary Internet Files\Content.IE5\DRIEWSQ3\MC9003190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996952"/>
            <a:ext cx="1836115" cy="1627632"/>
          </a:xfrm>
          <a:prstGeom prst="rect">
            <a:avLst/>
          </a:prstGeom>
          <a:noFill/>
        </p:spPr>
      </p:pic>
      <p:pic>
        <p:nvPicPr>
          <p:cNvPr id="2059" name="Picture 11" descr="C:\Users\slatinice\AppData\Local\Microsoft\Windows\Temporary Internet Files\Content.IE5\QBMQ82K2\MP900430946[1].jpg"/>
          <p:cNvPicPr>
            <a:picLocks noChangeAspect="1" noChangeArrowheads="1"/>
          </p:cNvPicPr>
          <p:nvPr/>
        </p:nvPicPr>
        <p:blipFill>
          <a:blip r:embed="rId8" cstate="print"/>
          <a:srcRect l="29525" r="25588"/>
          <a:stretch>
            <a:fillRect/>
          </a:stretch>
        </p:blipFill>
        <p:spPr bwMode="auto">
          <a:xfrm>
            <a:off x="2771800" y="0"/>
            <a:ext cx="632010" cy="936104"/>
          </a:xfrm>
          <a:prstGeom prst="rect">
            <a:avLst/>
          </a:prstGeom>
          <a:noFill/>
        </p:spPr>
      </p:pic>
      <p:pic>
        <p:nvPicPr>
          <p:cNvPr id="2060" name="Picture 12" descr="C:\Users\slatinice\AppData\Local\Microsoft\Windows\Temporary Internet Files\Content.IE5\41QWP99O\MC900026909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2123728" y="2780928"/>
            <a:ext cx="1944216" cy="1296144"/>
          </a:xfrm>
          <a:prstGeom prst="rect">
            <a:avLst/>
          </a:prstGeom>
          <a:noFill/>
        </p:spPr>
      </p:pic>
      <p:pic>
        <p:nvPicPr>
          <p:cNvPr id="2063" name="Picture 15" descr="C:\Users\slatinice\AppData\Local\Microsoft\Windows\Temporary Internet Files\Content.IE5\QBMQ82K2\MC90019295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652049">
            <a:off x="7524328" y="260648"/>
            <a:ext cx="1310207" cy="936104"/>
          </a:xfrm>
          <a:prstGeom prst="rect">
            <a:avLst/>
          </a:prstGeom>
          <a:noFill/>
        </p:spPr>
      </p:pic>
      <p:pic>
        <p:nvPicPr>
          <p:cNvPr id="2225" name="Picture 177" descr="C:\Users\slatinice\AppData\Local\Microsoft\Windows\Temporary Internet Files\Content.IE5\DRIEWSQ3\MC90034689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44208" y="476672"/>
            <a:ext cx="896496" cy="504056"/>
          </a:xfrm>
          <a:prstGeom prst="rect">
            <a:avLst/>
          </a:prstGeom>
          <a:noFill/>
        </p:spPr>
      </p:pic>
      <p:pic>
        <p:nvPicPr>
          <p:cNvPr id="2226" name="Picture 178" descr="C:\Users\slatinice\AppData\Local\Microsoft\Windows\Temporary Internet Files\Content.IE5\DRIEWSQ3\MC900438018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868144" y="1412776"/>
            <a:ext cx="936104" cy="936104"/>
          </a:xfrm>
          <a:prstGeom prst="rect">
            <a:avLst/>
          </a:prstGeom>
          <a:noFill/>
        </p:spPr>
      </p:pic>
      <p:pic>
        <p:nvPicPr>
          <p:cNvPr id="2228" name="Picture 180" descr="C:\Users\slatinice\AppData\Local\Microsoft\Windows\Temporary Internet Files\Content.IE5\P3QMYBL4\MC900057341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652120" y="5301208"/>
            <a:ext cx="1656184" cy="1367530"/>
          </a:xfrm>
          <a:prstGeom prst="rect">
            <a:avLst/>
          </a:prstGeom>
          <a:noFill/>
        </p:spPr>
      </p:pic>
      <p:pic>
        <p:nvPicPr>
          <p:cNvPr id="2232" name="Picture 184" descr="C:\Users\slatinice\AppData\Local\Microsoft\Windows\Temporary Internet Files\Content.IE5\IQKEBZ3E\MC900433911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2780928"/>
            <a:ext cx="936104" cy="936104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285" y="1700808"/>
            <a:ext cx="1610291" cy="1728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84155"/>
            <a:ext cx="2154712" cy="1208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0"/>
                            </p:stCondLst>
                            <p:childTnLst>
                              <p:par>
                                <p:cTn id="1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600"/>
                            </p:stCondLst>
                            <p:childTnLst>
                              <p:par>
                                <p:cTn id="2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600"/>
                            </p:stCondLst>
                            <p:childTnLst>
                              <p:par>
                                <p:cTn id="3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600"/>
                            </p:stCondLst>
                            <p:childTnLst>
                              <p:par>
                                <p:cTn id="38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600"/>
                            </p:stCondLst>
                            <p:childTnLst>
                              <p:par>
                                <p:cTn id="43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600"/>
                            </p:stCondLst>
                            <p:childTnLst>
                              <p:par>
                                <p:cTn id="5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600"/>
                            </p:stCondLst>
                            <p:childTnLst>
                              <p:par>
                                <p:cTn id="5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600"/>
                            </p:stCondLst>
                            <p:childTnLst>
                              <p:par>
                                <p:cTn id="62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8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7600"/>
                            </p:stCondLst>
                            <p:childTnLst>
                              <p:par>
                                <p:cTn id="7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9600"/>
                            </p:stCondLst>
                            <p:childTnLst>
                              <p:par>
                                <p:cTn id="7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1600"/>
                            </p:stCondLst>
                            <p:childTnLst>
                              <p:par>
                                <p:cTn id="8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1600"/>
                            </p:stCondLst>
                            <p:childTnLst>
                              <p:par>
                                <p:cTn id="8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9444 0.8654 C -0.86892 0.83141 -0.88177 0.8469 -0.85625 0.81846 C -0.85277 0.81453 -0.84756 0.8136 -0.84375 0.81013 C -0.83506 0.80181 -0.82708 0.78885 -0.81909 0.77937 C -0.8059 0.76365 -0.79149 0.75416 -0.77604 0.74468 C -0.77326 0.74306 -0.77135 0.73936 -0.76857 0.73844 C -0.75694 0.73428 -0.73923 0.73289 -0.72691 0.73034 C -0.71163 0.73312 -0.69739 0.73798 -0.68229 0.74052 C -0.65729 0.75 -0.66822 0.74723 -0.65 0.7507 C -0.61788 0.76503 -0.66284 0.74584 -0.63142 0.75694 C -0.62239 0.76018 -0.61475 0.76503 -0.60538 0.76712 C -0.59045 0.77706 -0.57343 0.78007 -0.5592 0.79163 C -0.54288 0.80481 -0.52829 0.81892 -0.50989 0.82655 C -0.49479 0.8328 -0.47881 0.83626 -0.46371 0.84297 C -0.44566 0.84112 -0.4434 0.84436 -0.43142 0.8328 C -0.42968 0.81684 -0.42465 0.80412 -0.41909 0.78978 C -0.42031 0.76434 -0.42239 0.73821 -0.42829 0.71392 C -0.43211 0.69797 -0.44322 0.68872 -0.45 0.67484 C -0.46441 0.64501 -0.48142 0.61934 -0.49913 0.59297 C -0.50816 0.57933 -0.51822 0.56429 -0.52691 0.54996 C -0.53368 0.53885 -0.53802 0.5229 -0.54687 0.51503 C -0.54947 0.50463 -0.55191 0.49769 -0.54687 0.48428 C -0.5467 0.48381 -0.52847 0.47618 -0.52829 0.47618 C -0.52673 0.47549 -0.52378 0.4741 -0.52378 0.47433 C -0.51319 0.47595 -0.50381 0.47826 -0.49305 0.47826 C -0.48003 0.47942 -0.47447 0.47849 -0.46371 0.48219 C -0.45243 0.48589 -0.44305 0.49052 -0.43142 0.4926 C -0.41562 0.50139 -0.40052 0.5111 -0.38524 0.52128 C -0.36701 0.5333 -0.35069 0.54926 -0.33142 0.55805 C -0.32413 0.56568 -0.31649 0.56892 -0.3085 0.57447 C -0.29704 0.5821 -0.28472 0.59135 -0.27291 0.59713 C -0.26857 0.59922 -0.26371 0.59898 -0.25937 0.60107 C -0.25468 0.60315 -0.25017 0.60662 -0.24531 0.60731 C -0.23715 0.60847 -0.22881 0.6087 -0.22066 0.60939 C -0.20486 0.6124 -0.19045 0.61309 -0.17447 0.61147 C -0.1677 0.58742 -0.17187 0.56591 -0.17447 0.54163 C -0.17569 0.53076 -0.17569 0.51943 -0.1776 0.50879 C -0.1802 0.49422 -0.19756 0.47456 -0.20538 0.46184 C -0.2151 0.42762 -0.22517 0.42114 -0.24375 0.39616 C -0.25329 0.38344 -0.25625 0.36725 -0.26371 0.35315 C -0.27204 0.33742 -0.2809 0.32239 -0.28836 0.30597 C -0.29027 0.29602 -0.2927 0.29117 -0.29913 0.28562 C -0.30138 0.27729 -0.30225 0.26388 -0.3085 0.25879 C -0.30989 0.2574 -0.31302 0.25486 -0.31302 0.25509 C -0.30191 0.2278 -0.30086 0.22734 -0.28229 0.21184 C -0.27135 0.20259 -0.26232 0.19265 -0.25 0.1871 C -0.23298 0.17068 -0.20642 0.18132 -0.18836 0.18317 C -0.17447 0.19218 -0.16059 0.20074 -0.14687 0.20976 C -0.12812 0.22225 -0.11111 0.23821 -0.08993 0.24237 C -0.06944 0.25162 -0.05086 0.247 -0.03298 0.23011 C -0.02621 0.22387 -0.02274 0.21554 -0.01614 0.20976 C 0.00105 0.17923 -0.02586 0.22479 -0.00381 0.19542 C -0.0026 0.1938 -0.00312 0.19103 -0.00225 0.18918 C -0.00104 0.18617 0.00105 0.18386 0.00244 0.18108 C 0.00365 0.17854 0.00452 0.17553 0.00556 0.17276 C 0.00903 0.13113 -0.00555 0.09366 -0.01302 0.05389 C -0.01493 0.03099 -0.01371 0.03654 -0.02222 0.02105 C -0.02552 0.0148 -0.02691 0.01018 -0.03142 0.00486 L 0.004 0.00278 " pathEditMode="relative" rAng="0" ptsTypes="fffffffffffffffffffffffffffffffffffffffffffffffffffffffffAA">
                                      <p:cBhvr>
                                        <p:cTn id="84" dur="5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74" y="-43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6600"/>
                            </p:stCondLst>
                            <p:childTnLst>
                              <p:par>
                                <p:cTn id="8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8600"/>
                            </p:stCondLst>
                            <p:childTnLst>
                              <p:par>
                                <p:cTn id="9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0350"/>
                            </p:stCondLst>
                            <p:childTnLst>
                              <p:par>
                                <p:cTn id="9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2350"/>
                            </p:stCondLst>
                            <p:childTnLst>
                              <p:par>
                                <p:cTn id="106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600"/>
                            </p:stCondLst>
                            <p:childTnLst>
                              <p:par>
                                <p:cTn id="1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2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BBAlpha Sans" pitchFamily="34" charset="0"/>
              </a:rPr>
              <a:t>domácí zvířata </a:t>
            </a:r>
            <a:endParaRPr lang="cs-CZ" sz="4000" dirty="0">
              <a:latin typeface="BBAlpha Sans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7"/>
            <a:ext cx="4040188" cy="648072"/>
          </a:xfrm>
        </p:spPr>
        <p:txBody>
          <a:bodyPr>
            <a:normAutofit/>
          </a:bodyPr>
          <a:lstStyle/>
          <a:p>
            <a:pPr algn="ctr"/>
            <a:r>
              <a:rPr lang="cs-CZ" dirty="0">
                <a:latin typeface="BBGlobal Sans" pitchFamily="50" charset="-128"/>
                <a:ea typeface="BBGlobal Sans" pitchFamily="50" charset="-128"/>
                <a:cs typeface="BBGlobal Sans" pitchFamily="50" charset="-128"/>
              </a:rPr>
              <a:t>h</a:t>
            </a:r>
            <a:r>
              <a:rPr lang="cs-CZ" dirty="0" smtClean="0">
                <a:latin typeface="BBGlobal Sans" pitchFamily="50" charset="-128"/>
                <a:ea typeface="BBGlobal Sans" pitchFamily="50" charset="-128"/>
                <a:cs typeface="BBGlobal Sans" pitchFamily="50" charset="-128"/>
              </a:rPr>
              <a:t>ospodářská zvířata</a:t>
            </a:r>
            <a:endParaRPr lang="cs-CZ" dirty="0">
              <a:latin typeface="BBGlobal Sans" pitchFamily="50" charset="-128"/>
              <a:ea typeface="BBGlobal Sans" pitchFamily="50" charset="-128"/>
              <a:cs typeface="BBGlobal Sans" pitchFamily="50" charset="-128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052737"/>
            <a:ext cx="4041775" cy="648071"/>
          </a:xfrm>
        </p:spPr>
        <p:txBody>
          <a:bodyPr/>
          <a:lstStyle/>
          <a:p>
            <a:pPr algn="ctr"/>
            <a:r>
              <a:rPr lang="cs-CZ" dirty="0">
                <a:latin typeface="BBGlobal Sans" pitchFamily="50" charset="-128"/>
                <a:ea typeface="BBGlobal Sans" pitchFamily="50" charset="-128"/>
                <a:cs typeface="BBGlobal Sans" pitchFamily="50" charset="-128"/>
              </a:rPr>
              <a:t>d</a:t>
            </a:r>
            <a:r>
              <a:rPr lang="cs-CZ" dirty="0" smtClean="0">
                <a:latin typeface="BBGlobal Sans" pitchFamily="50" charset="-128"/>
                <a:ea typeface="BBGlobal Sans" pitchFamily="50" charset="-128"/>
                <a:cs typeface="BBGlobal Sans" pitchFamily="50" charset="-128"/>
              </a:rPr>
              <a:t>omácí mazlíčci</a:t>
            </a:r>
            <a:endParaRPr lang="cs-CZ" dirty="0">
              <a:latin typeface="BBGlobal Sans" pitchFamily="50" charset="-128"/>
              <a:ea typeface="BBGlobal Sans" pitchFamily="50" charset="-128"/>
              <a:cs typeface="BBGlobal Sans" pitchFamily="50" charset="-128"/>
            </a:endParaRPr>
          </a:p>
        </p:txBody>
      </p:sp>
      <p:pic>
        <p:nvPicPr>
          <p:cNvPr id="3076" name="Picture 4" descr="C:\Users\slatinice\AppData\Local\Microsoft\Windows\Temporary Internet Files\Content.IE5\DRIEWSQ3\MP9004317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129808"/>
            <a:ext cx="2259536" cy="1728192"/>
          </a:xfrm>
          <a:prstGeom prst="rect">
            <a:avLst/>
          </a:prstGeom>
          <a:noFill/>
        </p:spPr>
      </p:pic>
      <p:pic>
        <p:nvPicPr>
          <p:cNvPr id="3084" name="Picture 12" descr="C:\Users\slatinice\AppData\Local\Microsoft\Windows\Temporary Internet Files\Content.IE5\LATJTL54\MP9001786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628800"/>
            <a:ext cx="2478080" cy="1656184"/>
          </a:xfrm>
          <a:prstGeom prst="rect">
            <a:avLst/>
          </a:prstGeom>
          <a:noFill/>
        </p:spPr>
      </p:pic>
      <p:pic>
        <p:nvPicPr>
          <p:cNvPr id="3086" name="Picture 14" descr="C:\Users\slatinice\AppData\Local\Microsoft\Windows\Temporary Internet Files\Content.IE5\M8NXRN4C\MP90026282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2132856"/>
            <a:ext cx="2484275" cy="1656183"/>
          </a:xfrm>
          <a:prstGeom prst="rect">
            <a:avLst/>
          </a:prstGeom>
          <a:noFill/>
        </p:spPr>
      </p:pic>
      <p:pic>
        <p:nvPicPr>
          <p:cNvPr id="3090" name="Picture 18" descr="C:\Users\slatinice\AppData\Local\Microsoft\Windows\Temporary Internet Files\Content.IE5\18M3GVGC\MP900185186[1].jpg"/>
          <p:cNvPicPr>
            <a:picLocks noChangeAspect="1" noChangeArrowheads="1"/>
          </p:cNvPicPr>
          <p:nvPr/>
        </p:nvPicPr>
        <p:blipFill>
          <a:blip r:embed="rId6" cstate="print"/>
          <a:srcRect t="29158" r="63860" b="10211"/>
          <a:stretch>
            <a:fillRect/>
          </a:stretch>
        </p:blipFill>
        <p:spPr bwMode="auto">
          <a:xfrm>
            <a:off x="2267744" y="3717032"/>
            <a:ext cx="2065412" cy="2304256"/>
          </a:xfrm>
          <a:prstGeom prst="rect">
            <a:avLst/>
          </a:prstGeom>
          <a:noFill/>
        </p:spPr>
      </p:pic>
      <p:pic>
        <p:nvPicPr>
          <p:cNvPr id="3092" name="Picture 20" descr="C:\Users\slatinice\AppData\Local\Microsoft\Windows\Temporary Internet Files\Content.IE5\LATJTL54\MP90018049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429000"/>
            <a:ext cx="2304256" cy="1513128"/>
          </a:xfrm>
          <a:prstGeom prst="rect">
            <a:avLst/>
          </a:prstGeom>
          <a:noFill/>
        </p:spPr>
      </p:pic>
      <p:pic>
        <p:nvPicPr>
          <p:cNvPr id="3094" name="Picture 22" descr="C:\Users\slatinice\AppData\Local\Microsoft\Windows\Temporary Internet Files\Content.IE5\P3QMYBL4\MP90040207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4077072"/>
            <a:ext cx="1656184" cy="2483063"/>
          </a:xfrm>
          <a:prstGeom prst="rect">
            <a:avLst/>
          </a:prstGeom>
          <a:noFill/>
        </p:spPr>
      </p:pic>
      <p:pic>
        <p:nvPicPr>
          <p:cNvPr id="3095" name="Picture 23" descr="C:\Users\slatinice\AppData\Local\Microsoft\Windows\Temporary Internet Files\Content.IE5\DRIEWSQ3\MP9004276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1772816"/>
            <a:ext cx="2044748" cy="2060848"/>
          </a:xfrm>
          <a:prstGeom prst="rect">
            <a:avLst/>
          </a:prstGeom>
          <a:noFill/>
        </p:spPr>
      </p:pic>
      <p:pic>
        <p:nvPicPr>
          <p:cNvPr id="3097" name="Picture 25" descr="C:\Users\slatinice\AppData\Local\Microsoft\Windows\Temporary Internet Files\Content.IE5\LATJTL54\MP90044479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05484" y="2420888"/>
            <a:ext cx="1738516" cy="2228867"/>
          </a:xfrm>
          <a:prstGeom prst="rect">
            <a:avLst/>
          </a:prstGeom>
          <a:noFill/>
        </p:spPr>
      </p:pic>
      <p:pic>
        <p:nvPicPr>
          <p:cNvPr id="3098" name="Picture 26" descr="C:\Users\slatinice\AppData\Local\Microsoft\Windows\Temporary Internet Files\Content.IE5\DRIEWSQ3\MP90042774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4437112"/>
            <a:ext cx="1340768" cy="1340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0"/>
                            </p:stCondLst>
                            <p:childTnLst>
                              <p:par>
                                <p:cTn id="1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600"/>
                            </p:stCondLst>
                            <p:childTnLst>
                              <p:par>
                                <p:cTn id="22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6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60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60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6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3600"/>
                            </p:stCondLst>
                            <p:childTnLst>
                              <p:par>
                                <p:cTn id="5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00"/>
                            </p:stCondLst>
                            <p:childTnLst>
                              <p:par>
                                <p:cTn id="73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OME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105" name="Picture 9" descr="C:\Users\slatinice\AppData\Local\Microsoft\Windows\Temporary Internet Files\Content.IE5\DRIEWSQ3\MC9003264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4221088"/>
            <a:ext cx="1857146" cy="1358798"/>
          </a:xfrm>
          <a:prstGeom prst="rect">
            <a:avLst/>
          </a:prstGeom>
          <a:noFill/>
        </p:spPr>
      </p:pic>
      <p:pic>
        <p:nvPicPr>
          <p:cNvPr id="4098" name="Picture 2" descr="C:\Users\slatinice\AppData\Local\Microsoft\Windows\Temporary Internet Files\Content.IE5\IQKEBZ3E\MC90043625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52536" y="4365104"/>
            <a:ext cx="792088" cy="792088"/>
          </a:xfrm>
          <a:prstGeom prst="rect">
            <a:avLst/>
          </a:prstGeom>
          <a:noFill/>
        </p:spPr>
      </p:pic>
      <p:pic>
        <p:nvPicPr>
          <p:cNvPr id="4099" name="Picture 3" descr="C:\Users\slatinice\AppData\Local\Microsoft\Windows\Temporary Internet Files\Content.IE5\18M3GVGC\MC9004414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9756576" y="4437112"/>
            <a:ext cx="1368152" cy="860425"/>
          </a:xfrm>
          <a:prstGeom prst="rect">
            <a:avLst/>
          </a:prstGeom>
          <a:noFill/>
        </p:spPr>
      </p:pic>
      <p:pic>
        <p:nvPicPr>
          <p:cNvPr id="4100" name="Picture 4" descr="C:\Users\slatinice\AppData\Local\Microsoft\Windows\Temporary Internet Files\Content.IE5\M8NXRN4C\MC90008400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254983">
            <a:off x="-1980728" y="2708920"/>
            <a:ext cx="1471698" cy="981132"/>
          </a:xfrm>
          <a:prstGeom prst="rect">
            <a:avLst/>
          </a:prstGeom>
          <a:noFill/>
        </p:spPr>
      </p:pic>
      <p:pic>
        <p:nvPicPr>
          <p:cNvPr id="4101" name="Picture 5" descr="C:\Users\slatinice\AppData\Local\Microsoft\Windows\Temporary Internet Files\Content.IE5\DRIEWSQ3\MC900438043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396536" y="692696"/>
            <a:ext cx="1083568" cy="1083568"/>
          </a:xfrm>
          <a:prstGeom prst="rect">
            <a:avLst/>
          </a:prstGeom>
          <a:noFill/>
        </p:spPr>
      </p:pic>
      <p:pic>
        <p:nvPicPr>
          <p:cNvPr id="4102" name="Picture 6" descr="C:\Users\slatinice\AppData\Local\Microsoft\Windows\Temporary Internet Files\Content.IE5\QBMQ82K2\MC9003264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-1548680" y="5553151"/>
            <a:ext cx="2055060" cy="1304849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7101408"/>
            <a:ext cx="1378923" cy="653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6.09621E-6 C -0.00208 0.00348 -0.00347 0.00718 -0.00608 0.01018 C -0.00833 0.01296 -0.01163 0.01365 -0.01389 0.01643 C -0.01545 0.01851 -0.01511 0.02267 -0.01684 0.02475 C -0.01806 0.0266 -0.02969 0.03586 -0.03229 0.03701 C -0.04948 0.05944 -0.02847 0.03377 -0.04462 0.04927 C -0.05243 0.0569 -0.05764 0.06962 -0.06302 0.08003 C -0.06528 0.08419 -0.0684 0.08766 -0.07083 0.09228 C -0.07136 0.09714 -0.07083 0.10223 -0.07222 0.10639 C -0.07309 0.10917 -0.07552 0.11055 -0.07691 0.11264 C -0.07813 0.11472 -0.07865 0.11703 -0.08004 0.11865 C -0.08386 0.12466 -0.0882 0.12975 -0.09236 0.1353 C -0.09792 0.1427 -0.1066 0.14432 -0.11215 0.15172 C -0.14097 0.18988 -0.11563 0.16005 -0.13229 0.18641 C -0.14097 0.20075 -0.15295 0.20491 -0.16285 0.2174 C -0.16719 0.22272 -0.17778 0.24099 -0.18455 0.24585 C -0.20434 0.26134 -0.22465 0.281 -0.24774 0.28701 C -0.27153 0.29996 -0.29549 0.30459 -0.32136 0.30759 C -0.33021 0.3069 -0.33889 0.30667 -0.34774 0.30551 C -0.37917 0.30112 -0.41441 0.25463 -0.43542 0.22758 C -0.44323 0.21717 -0.45347 0.21023 -0.46129 0.1989 C -0.47292 0.18225 -0.48281 0.16282 -0.49375 0.14571 C -0.50035 0.1353 -0.50625 0.13391 -0.51372 0.12489 C -0.52257 0.11402 -0.52986 0.10153 -0.53837 0.0902 C -0.54757 0.07795 -0.56563 0.06569 -0.57847 0.05736 C -0.58403 0.04973 -0.59045 0.04557 -0.59688 0.03909 C -0.60729 0.02845 -0.61893 0.01643 -0.63073 0.0081 C -0.63177 0.00602 -0.63229 0.00371 -0.63386 0.00209 C -0.63924 -0.00392 -0.65677 -0.01155 -0.65677 -0.02451 C -0.66823 -0.03977 -0.68455 -0.04902 -0.7 -0.05318 C -0.71458 -0.05226 -0.7283 -0.05388 -0.74149 -0.04486 C -0.75052 -0.02936 -0.76007 -0.01572 -0.7691 6.09621E-6 C -0.77083 0.01435 -0.77448 0.0266 -0.77691 0.04117 C -0.77726 0.04464 -0.7783 0.05135 -0.7783 0.05135 C -0.78611 0.04788 -0.78906 0.04094 -0.78906 0.03077 C -0.78802 0.0384 -0.7842 0.04626 -0.78611 0.05343 C -0.78924 0.06569 -0.80417 0.07563 -0.81233 0.08211 C -0.82066 0.08882 -0.82813 0.09668 -0.83698 0.10269 C -0.84184 0.10616 -0.8474 0.10847 -0.85226 0.11264 C -0.85886 0.11934 -0.8691 0.12767 -0.87691 0.13114 C -0.88559 0.1353 -0.89653 0.13391 -0.90608 0.13738 C -0.9092 0.13854 -0.91528 0.14154 -0.91528 0.14154 C -0.93507 0.13599 -0.96337 0.12628 -0.98004 0.11055 C -0.99497 0.09668 -1.0092 0.08141 -1.02292 0.06569 C -1.03056 0.0569 -1.03698 0.04696 -1.04601 0.04117 C -1.06302 0.01365 -1.07118 -0.01734 -1.08143 -0.04902 C -1.08577 -0.06243 -1.08768 -0.08255 -1.09375 -0.09412 C -1.09566 -0.10545 -1.09948 -0.11563 -1.10139 -0.12696 C -1.10209 -0.13112 -1.10191 -0.13528 -1.10295 -0.13921 C -1.10399 -0.14361 -1.10643 -0.14708 -1.10747 -0.15147 C -1.10938 -0.16697 -1.1132 -0.17899 -1.12448 -0.18639 C -1.13872 -0.18871 -1.15156 -0.19125 -1.16597 -0.19264 C -1.18802 -0.19194 -1.21007 -0.19241 -1.23212 -0.19056 C -1.23768 -0.19009 -1.24757 -0.18223 -1.24757 -0.18223 C -1.24913 -0.17945 -1.25087 -0.17714 -1.25209 -0.17414 C -1.25295 -0.17229 -1.25278 -0.16974 -1.25365 -0.16789 C -1.25538 -0.1635 -1.2599 -0.15563 -1.2599 -0.15563 C -1.26215 -0.14569 -1.26285 -0.13528 -1.26285 -0.12488 " pathEditMode="relative" ptsTypes="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92414E-6 C -0.02065 -0.00717 -0.04202 -0.01411 -0.0632 -0.01827 C -0.0776 -0.01735 -0.09237 -0.01943 -0.10608 -0.01434 C -0.10816 -0.01365 -0.10973 -0.01087 -0.11181 -0.01018 C -0.12796 -0.00416 -0.14549 -0.00208 -0.16198 0.00416 C -0.16858 0.01156 -0.17101 0.01827 -0.17865 0.02474 C -0.18421 0.04787 -0.17657 0.01942 -0.18421 0.03908 C -0.18664 0.04556 -0.18612 0.05458 -0.19167 0.05943 C -0.19549 0.06267 -0.2007 0.06313 -0.20469 0.06568 C -0.2066 0.06683 -0.20816 0.06938 -0.21025 0.06984 C -0.21754 0.07146 -0.225 0.071 -0.23264 0.07169 C -0.24375 0.071 -0.25504 0.07238 -0.26598 0.06984 C -0.26789 0.06938 -0.26702 0.06545 -0.26789 0.0636 C -0.26893 0.06128 -0.27171 0.05735 -0.27171 0.05758 C -0.28369 0.05088 -0.29775 0.0481 -0.31077 0.0451 C -0.32396 0.03816 -0.33316 0.03145 -0.34792 0.02868 C -0.35591 0.02937 -0.36407 0.02914 -0.37205 0.03076 C -0.37431 0.03122 -0.37553 0.03376 -0.37761 0.03492 C -0.39046 0.04255 -0.38872 0.04163 -0.39827 0.0451 C -0.40417 0.04949 -0.40556 0.05157 -0.40556 0.05943 C -0.42119 0.06105 -0.42518 0.06105 -0.43733 0.06776 C -0.44844 0.08626 -0.47709 0.08649 -0.4948 0.08811 C -0.51094 0.09528 -0.52796 0.09436 -0.54514 0.09436 C -0.8 0.08649 -0.67882 0.10384 -0.75903 0.08418 C -0.76806 0.07909 -0.77709 0.07285 -0.78698 0.06984 C -0.79185 0.06845 -0.80157 0.06568 -0.80157 0.06591 C -0.81216 0.05781 -0.825 0.06013 -0.83716 0.05735 C -0.84202 0.0562 -0.85209 0.05342 -0.85209 0.05365 C -0.86216 0.05435 -0.8731 0.05134 -0.88143 0.05735 C -0.88334 0.05874 -0.88351 0.06175 -0.88525 0.0636 C -0.88698 0.06545 -0.88872 0.06637 -0.89063 0.06776 C -0.89132 0.06984 -0.89271 0.07377 -0.89271 0.074 L -1.07882 0.11494 " pathEditMode="relative" rAng="0" ptsTypes="fffffffffffffffffffffffffffffffAA">
                                      <p:cBhvr>
                                        <p:cTn id="15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900" y="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3000"/>
                            </p:stCondLst>
                            <p:childTnLst>
                              <p:par>
                                <p:cTn id="1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40056E-7 C 0.01007 -0.01041 0.0217 -0.01203 0.03402 -0.01434 C 0.04705 -0.02197 0.06093 -0.02521 0.07378 -0.03284 C 0.07812 -0.03538 0.08159 -0.04047 0.08611 -0.04302 C 0.10937 -0.05574 0.13455 -0.06129 0.15833 -0.07169 C 0.18281 -0.08256 0.20729 -0.09829 0.23229 -0.10661 C 0.24722 -0.11679 0.26944 -0.12188 0.28611 -0.12512 C 0.30503 -0.12442 0.32413 -0.12442 0.34305 -0.12303 C 0.34739 -0.1228 0.35121 -0.11841 0.35538 -0.11679 C 0.36528 -0.11286 0.37413 -0.11032 0.38455 -0.1087 C 0.39774 -0.1043 0.40989 -0.09667 0.42309 -0.09228 C 0.43055 -0.08719 0.43784 -0.08673 0.446 -0.08418 C 0.4533 -0.08488 0.46059 -0.08464 0.46771 -0.08603 C 0.47083 -0.08673 0.47691 -0.0902 0.47691 -0.08996 C 0.4835 -0.09644 0.49062 -0.09806 0.49843 -0.10037 C 0.50538 -0.10685 0.51337 -0.10661 0.52153 -0.1087 C 0.52309 -0.11078 0.52604 -0.11471 0.52604 -0.11448 C 0.53437 -0.1191 0.54583 -0.12489 0.55382 -0.13113 C 0.55764 -0.13414 0.56076 -0.13876 0.56458 -0.14154 C 0.57725 -0.15056 0.60156 -0.16004 0.61528 -0.16605 C 0.65052 -0.18155 0.61458 -0.17299 0.64149 -0.17831 C 0.66788 -0.19033 0.69444 -0.19797 0.72153 -0.20699 C 0.73906 -0.2056 0.74653 -0.20444 0.76146 -0.20097 C 0.76684 -0.19542 0.77239 -0.19218 0.77847 -0.18871 C 0.78281 -0.18617 0.78819 -0.18594 0.79218 -0.18247 C 0.80087 -0.17484 0.81284 -0.16883 0.82309 -0.16605 C 0.83107 -0.16813 0.83524 -0.16929 0.83993 -0.17831 C 0.84253 -0.17761 0.84757 -0.17623 0.84757 -0.176 C 0.90312 -0.18062 0.95694 -0.20028 1.01232 -0.20699 C 1.0283 -0.21254 1.05573 -0.21346 1.07378 -0.21531 C 1.09722 -0.22179 1.12083 -0.22456 1.14462 -0.22757 C 1.14635 -0.23543 1.14496 -0.23219 1.14913 -0.23774 C 1.15816 -0.24561 1.16805 -0.24769 1.17847 -0.25 C 1.19201 -0.25601 1.20573 -0.2581 1.21996 -0.26041 C 1.21146 -0.25301 1.20087 -0.24792 1.19062 -0.24792 " pathEditMode="relative" rAng="0" ptsTypes="ffffffffffffffffffffffffffffffffffA">
                                      <p:cBhvr>
                                        <p:cTn id="24" dur="5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000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100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6.75301E-7 C 0.01771 -0.00115 0.02743 -0.00254 0.04306 -0.00601 C 0.0533 -0.04625 0.03733 -0.08719 0.0323 -0.12696 C 0.03282 -0.13922 0.03421 -0.15171 0.03386 -0.16397 C 0.03368 -0.17299 0.03212 -0.18177 0.03073 -0.19056 C 0.03004 -0.19473 0.02761 -0.20282 0.02761 -0.20282 C 0.02709 -0.20698 0.02691 -0.21115 0.02622 -0.21508 C 0.02587 -0.21716 0.02448 -0.21924 0.02466 -0.22132 C 0.025 -0.22363 0.02674 -0.22525 0.02761 -0.22733 C 0.03004 -0.23381 0.02778 -0.23543 0.03073 -0.2315 " pathEditMode="relative" ptsTypes="fffffffffA">
                                      <p:cBhvr>
                                        <p:cTn id="3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7000"/>
                            </p:stCondLst>
                            <p:childTnLst>
                              <p:par>
                                <p:cTn id="4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6.61425E-6 C 0.00156 -0.00762 0.00173 -0.01572 0.00451 -0.02266 C 0.01753 -0.05388 0.04374 -0.09019 0.06475 -0.11285 C 0.0769 -0.12603 0.08697 -0.14222 0.09999 -0.15379 C 0.11215 -0.16466 0.12725 -0.17182 0.13854 -0.18246 C 0.14444 -0.18871 0.15052 -0.19819 0.15694 -0.20305 C 0.16215 -0.20675 0.1684 -0.20767 0.17378 -0.21137 C 0.18298 -0.21738 0.19166 -0.2234 0.20156 -0.22779 C 0.22135 -0.23589 0.24236 -0.23774 0.26302 -0.23982 C 0.27638 -0.23912 0.28975 -0.23935 0.30312 -0.23774 C 0.3059 -0.2375 0.31996 -0.2308 0.32308 -0.22964 C 0.34097 -0.2234 0.33246 -0.22802 0.34913 -0.22132 C 0.35746 -0.21831 0.36527 -0.21253 0.37378 -0.20906 C 0.39236 -0.20189 0.41267 -0.19865 0.43072 -0.18871 C 0.44791 -0.17923 0.4644 -0.16743 0.48159 -0.15772 C 0.48576 -0.15564 0.48923 -0.15078 0.49374 -0.14962 C 0.50781 -0.14592 0.49895 -0.14893 0.51996 -0.13968 C 0.53333 -0.13367 0.55104 -0.13297 0.56458 -0.13135 C 0.57916 -0.1332 0.5894 -0.1369 0.60312 -0.14153 C 0.61076 -0.148 0.61874 -0.15309 0.62621 -0.1598 C 0.62933 -0.16281 0.63541 -0.16812 0.63541 -0.16812 C 0.63906 -0.17552 0.64131 -0.18223 0.64618 -0.18871 C 0.65503 -0.22085 0.66666 -0.25138 0.68003 -0.28075 C 0.68663 -0.29555 0.69409 -0.31128 0.70451 -0.32169 C 0.70659 -0.33024 0.70972 -0.3351 0.71527 -0.34042 C 0.71874 -0.34759 0.72239 -0.35198 0.7276 -0.35661 C 0.73003 -0.36609 0.73263 -0.36678 0.73993 -0.36678 C 0.74201 -0.36886 0.74444 -0.37025 0.74618 -0.37303 C 0.75243 -0.3832 0.74218 -0.37696 0.75225 -0.38112 C 0.76163 -0.40009 0.78437 -0.40355 0.79999 -0.40587 C 0.80937 -0.4091 0.81805 -0.40587 0.8276 -0.40402 C 0.83628 -0.39615 0.84722 -0.39268 0.85694 -0.3876 C 0.85902 -0.38621 0.86111 -0.38459 0.86302 -0.38343 C 0.86458 -0.38205 0.86597 -0.3802 0.8677 -0.3795 C 0.87795 -0.37326 0.8894 -0.37071 0.89999 -0.36678 C 0.91215 -0.36216 0.92343 -0.35221 0.93541 -0.34874 C 0.94166 -0.34273 0.94322 -0.34181 0.95069 -0.34458 C 0.95572 -0.35083 0.95815 -0.35823 0.96302 -0.36493 C 0.97499 -0.41095 0.9769 -0.45998 0.9769 -0.50832 C 1.00086 -0.51364 1.02343 -0.52821 1.04774 -0.53283 C 1.06319 -0.54 1.07986 -0.53052 1.09531 -0.52682 C 1.10538 -0.5215 1.11545 -0.51849 1.12621 -0.51641 C 1.12777 -0.51572 1.12916 -0.51503 1.13072 -0.51433 C 1.13229 -0.51364 1.13541 -0.51248 1.13541 -0.51248 L 1.3677 -0.42853 " pathEditMode="relative" ptsTypes="fffffffffffffffffffffffffffffffffffffffffffAA">
                                      <p:cBhvr>
                                        <p:cTn id="48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155</Words>
  <Application>Microsoft Office PowerPoint</Application>
  <PresentationFormat>Předvádění na obrazovce (4:3)</PresentationFormat>
  <Paragraphs>34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Společenstva okolí lidských obydlí Živočichové</vt:lpstr>
      <vt:lpstr>Prezentace aplikace PowerPoint</vt:lpstr>
      <vt:lpstr>Prezentace aplikace PowerPoint</vt:lpstr>
      <vt:lpstr>zvířata</vt:lpstr>
      <vt:lpstr>domácí zvířata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slatinice</dc:creator>
  <cp:lastModifiedBy>PC-0C4S</cp:lastModifiedBy>
  <cp:revision>47</cp:revision>
  <dcterms:created xsi:type="dcterms:W3CDTF">2011-10-10T19:16:41Z</dcterms:created>
  <dcterms:modified xsi:type="dcterms:W3CDTF">2012-07-18T19:52:23Z</dcterms:modified>
</cp:coreProperties>
</file>