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9" r:id="rId2"/>
    <p:sldId id="256" r:id="rId3"/>
    <p:sldId id="257" r:id="rId4"/>
    <p:sldId id="270" r:id="rId5"/>
    <p:sldId id="258" r:id="rId6"/>
    <p:sldId id="260" r:id="rId7"/>
    <p:sldId id="261" r:id="rId8"/>
    <p:sldId id="265" r:id="rId9"/>
    <p:sldId id="262" r:id="rId10"/>
    <p:sldId id="263" r:id="rId11"/>
    <p:sldId id="271" r:id="rId12"/>
    <p:sldId id="264" r:id="rId13"/>
    <p:sldId id="273" r:id="rId14"/>
    <p:sldId id="259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86EBE04D-DAA3-43A3-A280-146B423CCA5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A465882-87FE-4B63-96DF-601669CA20D8}" type="parTrans" cxnId="{22C21F78-6642-45BD-8E8E-1872186D1992}">
      <dgm:prSet/>
      <dgm:spPr/>
      <dgm:t>
        <a:bodyPr/>
        <a:lstStyle/>
        <a:p>
          <a:endParaRPr lang="cs-CZ"/>
        </a:p>
      </dgm:t>
    </dgm:pt>
    <dgm:pt modelId="{F2C01F92-F613-40DC-8B0D-C3CE168A5A18}" type="sibTrans" cxnId="{22C21F78-6642-45BD-8E8E-1872186D1992}">
      <dgm:prSet/>
      <dgm:spPr/>
      <dgm:t>
        <a:bodyPr/>
        <a:lstStyle/>
        <a:p>
          <a:endParaRPr lang="cs-CZ"/>
        </a:p>
      </dgm:t>
    </dgm:pt>
    <dgm:pt modelId="{EFD73C35-AB7E-472C-9863-4402860D298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VZDĚLÁVÁCÍ OBLAST: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FD80272-33B4-4F83-9F38-FD0028057ABF}" type="parTrans" cxnId="{E5A8F604-4840-45F9-9083-AB5AFAF954B3}">
      <dgm:prSet/>
      <dgm:spPr/>
      <dgm:t>
        <a:bodyPr/>
        <a:lstStyle/>
        <a:p>
          <a:endParaRPr lang="cs-CZ"/>
        </a:p>
      </dgm:t>
    </dgm:pt>
    <dgm:pt modelId="{1407118B-D2FB-4BF5-9935-212CD2AD751F}" type="sibTrans" cxnId="{E5A8F604-4840-45F9-9083-AB5AFAF954B3}">
      <dgm:prSet/>
      <dgm:spPr/>
      <dgm:t>
        <a:bodyPr/>
        <a:lstStyle/>
        <a:p>
          <a:endParaRPr lang="cs-CZ"/>
        </a:p>
      </dgm:t>
    </dgm:pt>
    <dgm:pt modelId="{12A85E77-13D4-4569-A54C-D3AD1C6D1653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              DATUM: 8.12.2011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BB3215E-BD3B-45EE-8723-31FC053A5435}" type="parTrans" cxnId="{85DBC0C7-EC43-4954-84D2-FBA9F6AE6E17}">
      <dgm:prSet/>
      <dgm:spPr/>
      <dgm:t>
        <a:bodyPr/>
        <a:lstStyle/>
        <a:p>
          <a:endParaRPr lang="cs-CZ"/>
        </a:p>
      </dgm:t>
    </dgm:pt>
    <dgm:pt modelId="{31B720C6-D67F-4593-B5E6-291D21073D10}" type="sibTrans" cxnId="{85DBC0C7-EC43-4954-84D2-FBA9F6AE6E17}">
      <dgm:prSet/>
      <dgm:spPr/>
      <dgm:t>
        <a:bodyPr/>
        <a:lstStyle/>
        <a:p>
          <a:endParaRPr lang="cs-CZ"/>
        </a:p>
      </dgm:t>
    </dgm:pt>
    <dgm:pt modelId="{292AFF61-380E-4E5C-B420-3C9DC0AA836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VY_32_INOVACE_01_DUMč.1_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PRAVĚK V ČESKÝCH ZEMÍCH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290C9B4B-E855-4D7D-9880-1A1512AA7636}" type="parTrans" cxnId="{85F2A7FD-6B87-4AD5-A137-4A6B83842EEF}">
      <dgm:prSet/>
      <dgm:spPr/>
      <dgm:t>
        <a:bodyPr/>
        <a:lstStyle/>
        <a:p>
          <a:endParaRPr lang="cs-CZ"/>
        </a:p>
      </dgm:t>
    </dgm:pt>
    <dgm:pt modelId="{EECFFE99-8352-46C0-BF85-F170EA1335A5}" type="sibTrans" cxnId="{85F2A7FD-6B87-4AD5-A137-4A6B83842EEF}">
      <dgm:prSet/>
      <dgm:spPr/>
      <dgm:t>
        <a:bodyPr/>
        <a:lstStyle/>
        <a:p>
          <a:endParaRPr lang="cs-CZ"/>
        </a:p>
      </dgm:t>
    </dgm:pt>
    <dgm:pt modelId="{7FC96304-73DE-4DBA-8AF1-83459B04554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F8F32A1-93A5-4FF9-A749-5C694459E4CC}" type="parTrans" cxnId="{6938C140-8CB2-4BF6-9EA5-4D373FA78B45}">
      <dgm:prSet/>
      <dgm:spPr/>
      <dgm:t>
        <a:bodyPr/>
        <a:lstStyle/>
        <a:p>
          <a:endParaRPr lang="cs-CZ"/>
        </a:p>
      </dgm:t>
    </dgm:pt>
    <dgm:pt modelId="{21039E3F-03E8-4E89-AEED-5DEA1E33E9EB}" type="sibTrans" cxnId="{6938C140-8CB2-4BF6-9EA5-4D373FA78B4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142839BA-162A-4485-86DB-78E1EFF85F07}" type="pres">
      <dgm:prSet presAssocID="{86EBE04D-DAA3-43A3-A280-146B423CCA5A}" presName="vertSpace2" presStyleLbl="node1" presStyleIdx="0" presStyleCnt="7"/>
      <dgm:spPr/>
    </dgm:pt>
    <dgm:pt modelId="{D1B2F8C2-D194-4F5B-A05D-17A467452203}" type="pres">
      <dgm:prSet presAssocID="{86EBE04D-DAA3-43A3-A280-146B423CCA5A}" presName="circle2" presStyleLbl="node1" presStyleIdx="1" presStyleCnt="7"/>
      <dgm:spPr/>
    </dgm:pt>
    <dgm:pt modelId="{D30116E6-B74B-4CCE-9906-8F951AE69820}" type="pres">
      <dgm:prSet presAssocID="{86EBE04D-DAA3-43A3-A280-146B423CCA5A}" presName="rect2" presStyleLbl="alignAcc1" presStyleIdx="1" presStyleCnt="7"/>
      <dgm:spPr/>
      <dgm:t>
        <a:bodyPr/>
        <a:lstStyle/>
        <a:p>
          <a:endParaRPr lang="cs-CZ"/>
        </a:p>
      </dgm:t>
    </dgm:pt>
    <dgm:pt modelId="{5B99544D-3EEF-40F5-BB75-C1D8DBE8345C}" type="pres">
      <dgm:prSet presAssocID="{EFD73C35-AB7E-472C-9863-4402860D298E}" presName="vertSpace3" presStyleLbl="node1" presStyleIdx="1" presStyleCnt="7"/>
      <dgm:spPr/>
    </dgm:pt>
    <dgm:pt modelId="{8B2653A6-9DAF-43F9-8741-61C022F7F718}" type="pres">
      <dgm:prSet presAssocID="{EFD73C35-AB7E-472C-9863-4402860D298E}" presName="circle3" presStyleLbl="node1" presStyleIdx="2" presStyleCnt="7"/>
      <dgm:spPr/>
    </dgm:pt>
    <dgm:pt modelId="{575A7327-7947-4446-B1E0-C92809F4DC41}" type="pres">
      <dgm:prSet presAssocID="{EFD73C35-AB7E-472C-9863-4402860D298E}" presName="rect3" presStyleLbl="alignAcc1" presStyleIdx="2" presStyleCnt="7"/>
      <dgm:spPr/>
      <dgm:t>
        <a:bodyPr/>
        <a:lstStyle/>
        <a:p>
          <a:endParaRPr lang="cs-CZ"/>
        </a:p>
      </dgm:t>
    </dgm:pt>
    <dgm:pt modelId="{78B56140-F6E9-40F4-AE40-63F9E87F9D68}" type="pres">
      <dgm:prSet presAssocID="{12A85E77-13D4-4569-A54C-D3AD1C6D1653}" presName="vertSpace4" presStyleLbl="node1" presStyleIdx="2" presStyleCnt="7"/>
      <dgm:spPr/>
    </dgm:pt>
    <dgm:pt modelId="{5EC75979-C9FF-417B-B422-171922FD1028}" type="pres">
      <dgm:prSet presAssocID="{12A85E77-13D4-4569-A54C-D3AD1C6D1653}" presName="circle4" presStyleLbl="node1" presStyleIdx="3" presStyleCnt="7"/>
      <dgm:spPr/>
    </dgm:pt>
    <dgm:pt modelId="{A3CB0601-F49A-4213-B767-7B5776CEC74A}" type="pres">
      <dgm:prSet presAssocID="{12A85E77-13D4-4569-A54C-D3AD1C6D1653}" presName="rect4" presStyleLbl="alignAcc1" presStyleIdx="3" presStyleCnt="7"/>
      <dgm:spPr/>
      <dgm:t>
        <a:bodyPr/>
        <a:lstStyle/>
        <a:p>
          <a:endParaRPr lang="cs-CZ"/>
        </a:p>
      </dgm:t>
    </dgm:pt>
    <dgm:pt modelId="{13060701-A5B3-4C9E-B46D-9BF201CFDE0B}" type="pres">
      <dgm:prSet presAssocID="{292AFF61-380E-4E5C-B420-3C9DC0AA8368}" presName="vertSpace5" presStyleLbl="node1" presStyleIdx="3" presStyleCnt="7"/>
      <dgm:spPr/>
    </dgm:pt>
    <dgm:pt modelId="{3C717AD2-78F8-4304-9CB8-9DEE3C7F5D4E}" type="pres">
      <dgm:prSet presAssocID="{292AFF61-380E-4E5C-B420-3C9DC0AA8368}" presName="circle5" presStyleLbl="node1" presStyleIdx="4" presStyleCnt="7"/>
      <dgm:spPr/>
    </dgm:pt>
    <dgm:pt modelId="{8D368031-B6C6-4C20-BA18-9ECF820916FC}" type="pres">
      <dgm:prSet presAssocID="{292AFF61-380E-4E5C-B420-3C9DC0AA8368}" presName="rect5" presStyleLbl="alignAcc1" presStyleIdx="4" presStyleCnt="7"/>
      <dgm:spPr/>
      <dgm:t>
        <a:bodyPr/>
        <a:lstStyle/>
        <a:p>
          <a:endParaRPr lang="cs-CZ"/>
        </a:p>
      </dgm:t>
    </dgm:pt>
    <dgm:pt modelId="{F19CDAAF-3877-4697-A826-0393E3341367}" type="pres">
      <dgm:prSet presAssocID="{7FC96304-73DE-4DBA-8AF1-83459B045549}" presName="vertSpace6" presStyleLbl="node1" presStyleIdx="4" presStyleCnt="7"/>
      <dgm:spPr/>
    </dgm:pt>
    <dgm:pt modelId="{E89699C3-3D1B-4D03-A607-62F8CD01F55C}" type="pres">
      <dgm:prSet presAssocID="{7FC96304-73DE-4DBA-8AF1-83459B045549}" presName="circle6" presStyleLbl="node1" presStyleIdx="5" presStyleCnt="7"/>
      <dgm:spPr/>
    </dgm:pt>
    <dgm:pt modelId="{6F168B7B-CE53-4B66-9DB5-8C2411D1C760}" type="pres">
      <dgm:prSet presAssocID="{7FC96304-73DE-4DBA-8AF1-83459B045549}" presName="rect6" presStyleLbl="alignAcc1" presStyleIdx="5" presStyleCnt="7"/>
      <dgm:spPr/>
      <dgm:t>
        <a:bodyPr/>
        <a:lstStyle/>
        <a:p>
          <a:endParaRPr lang="cs-CZ"/>
        </a:p>
      </dgm:t>
    </dgm:pt>
    <dgm:pt modelId="{3B849209-3488-448A-ADAF-549904FD4793}" type="pres">
      <dgm:prSet presAssocID="{D1B46980-6531-4606-95E6-44980827E919}" presName="vertSpace7" presStyleLbl="node1" presStyleIdx="5" presStyleCnt="7"/>
      <dgm:spPr/>
    </dgm:pt>
    <dgm:pt modelId="{CE2F547A-BA9B-49DF-9FC0-AF2D240D0B3E}" type="pres">
      <dgm:prSet presAssocID="{D1B46980-6531-4606-95E6-44980827E919}" presName="circle7" presStyleLbl="node1" presStyleIdx="6" presStyleCnt="7"/>
      <dgm:spPr/>
    </dgm:pt>
    <dgm:pt modelId="{085E6EB7-9ECE-43A5-846E-989599F4779E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028D4D-2EC2-4B1D-98B8-4E3CF96E51A6}" type="pres">
      <dgm:prSet presAssocID="{86EBE04D-DAA3-43A3-A280-146B423CCA5A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F1D38B-44E9-4C41-8112-6EF168A27E36}" type="pres">
      <dgm:prSet presAssocID="{EFD73C35-AB7E-472C-9863-4402860D298E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7F07DA-5A4E-4721-B819-07567210940F}" type="pres">
      <dgm:prSet presAssocID="{12A85E77-13D4-4569-A54C-D3AD1C6D1653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023B06-F9A0-487E-848E-756F4500F6E2}" type="pres">
      <dgm:prSet presAssocID="{292AFF61-380E-4E5C-B420-3C9DC0AA8368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A5C60-2E1D-4F87-9616-24A0FCA4536D}" type="pres">
      <dgm:prSet presAssocID="{7FC96304-73DE-4DBA-8AF1-83459B045549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68CCD1-E76B-44D6-9E4C-61990478F427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DBC0C7-EC43-4954-84D2-FBA9F6AE6E17}" srcId="{757F3AB3-0718-4624-B441-E567A8F0AB56}" destId="{12A85E77-13D4-4569-A54C-D3AD1C6D1653}" srcOrd="3" destOrd="0" parTransId="{1BB3215E-BD3B-45EE-8723-31FC053A5435}" sibTransId="{31B720C6-D67F-4593-B5E6-291D21073D10}"/>
    <dgm:cxn modelId="{DD0F8E49-4DB2-4868-847C-F37382CED344}" type="presOf" srcId="{86EBE04D-DAA3-43A3-A280-146B423CCA5A}" destId="{F1028D4D-2EC2-4B1D-98B8-4E3CF96E51A6}" srcOrd="1" destOrd="0" presId="urn:microsoft.com/office/officeart/2005/8/layout/target3"/>
    <dgm:cxn modelId="{2E1AC0D1-5E6A-4415-A6CF-95B90A6FA3B1}" type="presOf" srcId="{D1B46980-6531-4606-95E6-44980827E919}" destId="{085E6EB7-9ECE-43A5-846E-989599F4779E}" srcOrd="0" destOrd="0" presId="urn:microsoft.com/office/officeart/2005/8/layout/target3"/>
    <dgm:cxn modelId="{E34C8849-921F-47E1-8EA1-7E5A64362F5A}" type="presOf" srcId="{D1D4F407-5343-4D3F-B5B9-D407B03CAEB4}" destId="{AED2198E-93D5-4001-81B4-73124B309672}" srcOrd="1" destOrd="0" presId="urn:microsoft.com/office/officeart/2005/8/layout/target3"/>
    <dgm:cxn modelId="{E5A8F604-4840-45F9-9083-AB5AFAF954B3}" srcId="{757F3AB3-0718-4624-B441-E567A8F0AB56}" destId="{EFD73C35-AB7E-472C-9863-4402860D298E}" srcOrd="2" destOrd="0" parTransId="{5FD80272-33B4-4F83-9F38-FD0028057ABF}" sibTransId="{1407118B-D2FB-4BF5-9935-212CD2AD751F}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7A02EE9-8BE2-4600-A5CE-816243243FB7}" type="presOf" srcId="{12A85E77-13D4-4569-A54C-D3AD1C6D1653}" destId="{447F07DA-5A4E-4721-B819-07567210940F}" srcOrd="1" destOrd="0" presId="urn:microsoft.com/office/officeart/2005/8/layout/target3"/>
    <dgm:cxn modelId="{87B4C15C-353C-4C0C-843D-1DF9E25F5CD3}" type="presOf" srcId="{EFD73C35-AB7E-472C-9863-4402860D298E}" destId="{575A7327-7947-4446-B1E0-C92809F4DC41}" srcOrd="0" destOrd="0" presId="urn:microsoft.com/office/officeart/2005/8/layout/target3"/>
    <dgm:cxn modelId="{A558EDD5-4C2C-4654-8F36-9193C2EF1B4A}" type="presOf" srcId="{D1B46980-6531-4606-95E6-44980827E919}" destId="{4868CCD1-E76B-44D6-9E4C-61990478F427}" srcOrd="1" destOrd="0" presId="urn:microsoft.com/office/officeart/2005/8/layout/target3"/>
    <dgm:cxn modelId="{6938C140-8CB2-4BF6-9EA5-4D373FA78B45}" srcId="{757F3AB3-0718-4624-B441-E567A8F0AB56}" destId="{7FC96304-73DE-4DBA-8AF1-83459B045549}" srcOrd="5" destOrd="0" parTransId="{7F8F32A1-93A5-4FF9-A749-5C694459E4CC}" sibTransId="{21039E3F-03E8-4E89-AEED-5DEA1E33E9EB}"/>
    <dgm:cxn modelId="{85F2A7FD-6B87-4AD5-A137-4A6B83842EEF}" srcId="{757F3AB3-0718-4624-B441-E567A8F0AB56}" destId="{292AFF61-380E-4E5C-B420-3C9DC0AA8368}" srcOrd="4" destOrd="0" parTransId="{290C9B4B-E855-4D7D-9880-1A1512AA7636}" sibTransId="{EECFFE99-8352-46C0-BF85-F170EA1335A5}"/>
    <dgm:cxn modelId="{1E292AD2-C940-4442-9455-F69AEA8B8CC9}" type="presOf" srcId="{7FC96304-73DE-4DBA-8AF1-83459B045549}" destId="{F26A5C60-2E1D-4F87-9616-24A0FCA4536D}" srcOrd="1" destOrd="0" presId="urn:microsoft.com/office/officeart/2005/8/layout/target3"/>
    <dgm:cxn modelId="{B4C2AAE6-A8CD-4F09-974E-D6D2E207EB16}" type="presOf" srcId="{292AFF61-380E-4E5C-B420-3C9DC0AA8368}" destId="{8D368031-B6C6-4C20-BA18-9ECF820916FC}" srcOrd="0" destOrd="0" presId="urn:microsoft.com/office/officeart/2005/8/layout/target3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B998C81E-4FA7-4418-AAE4-58C6C50FE351}" type="presOf" srcId="{292AFF61-380E-4E5C-B420-3C9DC0AA8368}" destId="{9B023B06-F9A0-487E-848E-756F4500F6E2}" srcOrd="1" destOrd="0" presId="urn:microsoft.com/office/officeart/2005/8/layout/target3"/>
    <dgm:cxn modelId="{44411307-8830-4840-9512-57AB19CED128}" type="presOf" srcId="{757F3AB3-0718-4624-B441-E567A8F0AB56}" destId="{333A1088-737F-45CB-B68E-254E46348037}" srcOrd="0" destOrd="0" presId="urn:microsoft.com/office/officeart/2005/8/layout/target3"/>
    <dgm:cxn modelId="{E64B1A72-DA29-4F33-A1EF-BF839D25A42B}" type="presOf" srcId="{86EBE04D-DAA3-43A3-A280-146B423CCA5A}" destId="{D30116E6-B74B-4CCE-9906-8F951AE69820}" srcOrd="0" destOrd="0" presId="urn:microsoft.com/office/officeart/2005/8/layout/target3"/>
    <dgm:cxn modelId="{9E88C45C-E8D6-413F-A1B7-B8B4FD8808EF}" type="presOf" srcId="{D1D4F407-5343-4D3F-B5B9-D407B03CAEB4}" destId="{D005CE8C-CC26-4C3E-AC11-E15060ECD759}" srcOrd="0" destOrd="0" presId="urn:microsoft.com/office/officeart/2005/8/layout/target3"/>
    <dgm:cxn modelId="{F3B430EF-7726-418D-948E-BBEFFCCE4E63}" type="presOf" srcId="{EFD73C35-AB7E-472C-9863-4402860D298E}" destId="{DCF1D38B-44E9-4C41-8112-6EF168A27E36}" srcOrd="1" destOrd="0" presId="urn:microsoft.com/office/officeart/2005/8/layout/target3"/>
    <dgm:cxn modelId="{52DBC4EB-9007-4927-A46D-A41315FAB6F9}" type="presOf" srcId="{7FC96304-73DE-4DBA-8AF1-83459B045549}" destId="{6F168B7B-CE53-4B66-9DB5-8C2411D1C760}" srcOrd="0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4262469B-E557-4579-A4C8-9D7759BAD8BC}" type="presOf" srcId="{12A85E77-13D4-4569-A54C-D3AD1C6D1653}" destId="{A3CB0601-F49A-4213-B767-7B5776CEC74A}" srcOrd="0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22C21F78-6642-45BD-8E8E-1872186D1992}" srcId="{757F3AB3-0718-4624-B441-E567A8F0AB56}" destId="{86EBE04D-DAA3-43A3-A280-146B423CCA5A}" srcOrd="1" destOrd="0" parTransId="{7A465882-87FE-4B63-96DF-601669CA20D8}" sibTransId="{F2C01F92-F613-40DC-8B0D-C3CE168A5A18}"/>
    <dgm:cxn modelId="{C9FF112F-BE70-4219-ADD3-900CAF9CF76A}" type="presParOf" srcId="{333A1088-737F-45CB-B68E-254E46348037}" destId="{F5ABB229-8D3B-4694-996A-96F23CF14429}" srcOrd="0" destOrd="0" presId="urn:microsoft.com/office/officeart/2005/8/layout/target3"/>
    <dgm:cxn modelId="{2393A894-207A-40D0-9866-3BEF10DF494E}" type="presParOf" srcId="{333A1088-737F-45CB-B68E-254E46348037}" destId="{F41139FD-01EE-4571-8B17-4FB00FC51163}" srcOrd="1" destOrd="0" presId="urn:microsoft.com/office/officeart/2005/8/layout/target3"/>
    <dgm:cxn modelId="{FC522E31-B861-4B09-A092-26DD4E5CF138}" type="presParOf" srcId="{333A1088-737F-45CB-B68E-254E46348037}" destId="{D005CE8C-CC26-4C3E-AC11-E15060ECD759}" srcOrd="2" destOrd="0" presId="urn:microsoft.com/office/officeart/2005/8/layout/target3"/>
    <dgm:cxn modelId="{4822FB06-F666-474F-A61E-4B8ED52453EA}" type="presParOf" srcId="{333A1088-737F-45CB-B68E-254E46348037}" destId="{142839BA-162A-4485-86DB-78E1EFF85F07}" srcOrd="3" destOrd="0" presId="urn:microsoft.com/office/officeart/2005/8/layout/target3"/>
    <dgm:cxn modelId="{AA487072-6CBB-4543-82CD-F8C55F32F8DF}" type="presParOf" srcId="{333A1088-737F-45CB-B68E-254E46348037}" destId="{D1B2F8C2-D194-4F5B-A05D-17A467452203}" srcOrd="4" destOrd="0" presId="urn:microsoft.com/office/officeart/2005/8/layout/target3"/>
    <dgm:cxn modelId="{033181B2-B63A-4E69-B3AA-EA8283CABB49}" type="presParOf" srcId="{333A1088-737F-45CB-B68E-254E46348037}" destId="{D30116E6-B74B-4CCE-9906-8F951AE69820}" srcOrd="5" destOrd="0" presId="urn:microsoft.com/office/officeart/2005/8/layout/target3"/>
    <dgm:cxn modelId="{52CA43C4-59C5-4043-9C1A-83DB51C3DD94}" type="presParOf" srcId="{333A1088-737F-45CB-B68E-254E46348037}" destId="{5B99544D-3EEF-40F5-BB75-C1D8DBE8345C}" srcOrd="6" destOrd="0" presId="urn:microsoft.com/office/officeart/2005/8/layout/target3"/>
    <dgm:cxn modelId="{20CCF12A-AE7C-4665-90E0-A0D1ED4FDCE0}" type="presParOf" srcId="{333A1088-737F-45CB-B68E-254E46348037}" destId="{8B2653A6-9DAF-43F9-8741-61C022F7F718}" srcOrd="7" destOrd="0" presId="urn:microsoft.com/office/officeart/2005/8/layout/target3"/>
    <dgm:cxn modelId="{C317C69C-2B73-42C8-B420-282B372192C3}" type="presParOf" srcId="{333A1088-737F-45CB-B68E-254E46348037}" destId="{575A7327-7947-4446-B1E0-C92809F4DC41}" srcOrd="8" destOrd="0" presId="urn:microsoft.com/office/officeart/2005/8/layout/target3"/>
    <dgm:cxn modelId="{A2439C68-5C72-4FEE-AB4E-D2CE77D379D8}" type="presParOf" srcId="{333A1088-737F-45CB-B68E-254E46348037}" destId="{78B56140-F6E9-40F4-AE40-63F9E87F9D68}" srcOrd="9" destOrd="0" presId="urn:microsoft.com/office/officeart/2005/8/layout/target3"/>
    <dgm:cxn modelId="{9494326E-281B-494C-9BBC-E0AF4BE13FEA}" type="presParOf" srcId="{333A1088-737F-45CB-B68E-254E46348037}" destId="{5EC75979-C9FF-417B-B422-171922FD1028}" srcOrd="10" destOrd="0" presId="urn:microsoft.com/office/officeart/2005/8/layout/target3"/>
    <dgm:cxn modelId="{3E4AE054-6E80-4ABC-81DB-E152436B9CE2}" type="presParOf" srcId="{333A1088-737F-45CB-B68E-254E46348037}" destId="{A3CB0601-F49A-4213-B767-7B5776CEC74A}" srcOrd="11" destOrd="0" presId="urn:microsoft.com/office/officeart/2005/8/layout/target3"/>
    <dgm:cxn modelId="{1FDD45D7-28E6-4502-8AFB-FB8A4AE6C4C7}" type="presParOf" srcId="{333A1088-737F-45CB-B68E-254E46348037}" destId="{13060701-A5B3-4C9E-B46D-9BF201CFDE0B}" srcOrd="12" destOrd="0" presId="urn:microsoft.com/office/officeart/2005/8/layout/target3"/>
    <dgm:cxn modelId="{D47581D6-27D8-4AC5-8985-3FA9238EB43D}" type="presParOf" srcId="{333A1088-737F-45CB-B68E-254E46348037}" destId="{3C717AD2-78F8-4304-9CB8-9DEE3C7F5D4E}" srcOrd="13" destOrd="0" presId="urn:microsoft.com/office/officeart/2005/8/layout/target3"/>
    <dgm:cxn modelId="{6B50C640-C78B-464B-9BB0-53B97AAA6C40}" type="presParOf" srcId="{333A1088-737F-45CB-B68E-254E46348037}" destId="{8D368031-B6C6-4C20-BA18-9ECF820916FC}" srcOrd="14" destOrd="0" presId="urn:microsoft.com/office/officeart/2005/8/layout/target3"/>
    <dgm:cxn modelId="{4E91A462-6CB6-4557-8AA9-8919EB7D21B5}" type="presParOf" srcId="{333A1088-737F-45CB-B68E-254E46348037}" destId="{F19CDAAF-3877-4697-A826-0393E3341367}" srcOrd="15" destOrd="0" presId="urn:microsoft.com/office/officeart/2005/8/layout/target3"/>
    <dgm:cxn modelId="{F1A684C8-DF3B-4A48-AF2C-F8F498B2DDDA}" type="presParOf" srcId="{333A1088-737F-45CB-B68E-254E46348037}" destId="{E89699C3-3D1B-4D03-A607-62F8CD01F55C}" srcOrd="16" destOrd="0" presId="urn:microsoft.com/office/officeart/2005/8/layout/target3"/>
    <dgm:cxn modelId="{A5457761-E452-4703-9E80-E11EC8E29388}" type="presParOf" srcId="{333A1088-737F-45CB-B68E-254E46348037}" destId="{6F168B7B-CE53-4B66-9DB5-8C2411D1C760}" srcOrd="17" destOrd="0" presId="urn:microsoft.com/office/officeart/2005/8/layout/target3"/>
    <dgm:cxn modelId="{E3C8F04D-C20A-4532-90B9-BDEC48EE521E}" type="presParOf" srcId="{333A1088-737F-45CB-B68E-254E46348037}" destId="{3B849209-3488-448A-ADAF-549904FD4793}" srcOrd="18" destOrd="0" presId="urn:microsoft.com/office/officeart/2005/8/layout/target3"/>
    <dgm:cxn modelId="{1CD089C2-88A6-487F-9E15-D273D0818279}" type="presParOf" srcId="{333A1088-737F-45CB-B68E-254E46348037}" destId="{CE2F547A-BA9B-49DF-9FC0-AF2D240D0B3E}" srcOrd="19" destOrd="0" presId="urn:microsoft.com/office/officeart/2005/8/layout/target3"/>
    <dgm:cxn modelId="{A5439688-6AF2-4165-9E1F-182E05EACD04}" type="presParOf" srcId="{333A1088-737F-45CB-B68E-254E46348037}" destId="{085E6EB7-9ECE-43A5-846E-989599F4779E}" srcOrd="20" destOrd="0" presId="urn:microsoft.com/office/officeart/2005/8/layout/target3"/>
    <dgm:cxn modelId="{EBE78F73-A448-46BE-A4D6-4A0E74999F8F}" type="presParOf" srcId="{333A1088-737F-45CB-B68E-254E46348037}" destId="{AED2198E-93D5-4001-81B4-73124B309672}" srcOrd="21" destOrd="0" presId="urn:microsoft.com/office/officeart/2005/8/layout/target3"/>
    <dgm:cxn modelId="{63921059-016D-4869-92D5-7483A3847CB9}" type="presParOf" srcId="{333A1088-737F-45CB-B68E-254E46348037}" destId="{F1028D4D-2EC2-4B1D-98B8-4E3CF96E51A6}" srcOrd="22" destOrd="0" presId="urn:microsoft.com/office/officeart/2005/8/layout/target3"/>
    <dgm:cxn modelId="{AE36BF9F-85F0-4DB6-A688-606429480234}" type="presParOf" srcId="{333A1088-737F-45CB-B68E-254E46348037}" destId="{DCF1D38B-44E9-4C41-8112-6EF168A27E36}" srcOrd="23" destOrd="0" presId="urn:microsoft.com/office/officeart/2005/8/layout/target3"/>
    <dgm:cxn modelId="{7D26C88E-A0C6-4A0D-9A1A-011409B063A6}" type="presParOf" srcId="{333A1088-737F-45CB-B68E-254E46348037}" destId="{447F07DA-5A4E-4721-B819-07567210940F}" srcOrd="24" destOrd="0" presId="urn:microsoft.com/office/officeart/2005/8/layout/target3"/>
    <dgm:cxn modelId="{178C48D5-5FB6-4226-8715-DA43482813E6}" type="presParOf" srcId="{333A1088-737F-45CB-B68E-254E46348037}" destId="{9B023B06-F9A0-487E-848E-756F4500F6E2}" srcOrd="25" destOrd="0" presId="urn:microsoft.com/office/officeart/2005/8/layout/target3"/>
    <dgm:cxn modelId="{6E430D4C-E9E6-46D5-9FD2-881CCE3E8CDF}" type="presParOf" srcId="{333A1088-737F-45CB-B68E-254E46348037}" destId="{F26A5C60-2E1D-4F87-9616-24A0FCA4536D}" srcOrd="26" destOrd="0" presId="urn:microsoft.com/office/officeart/2005/8/layout/target3"/>
    <dgm:cxn modelId="{760C3224-B389-4C64-B54C-2A4549D0D017}" type="presParOf" srcId="{333A1088-737F-45CB-B68E-254E46348037}" destId="{4868CCD1-E76B-44D6-9E4C-61990478F427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529" y="0"/>
          <a:ext cx="751111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529" y="0"/>
        <a:ext cx="7511118" cy="254771"/>
      </dsp:txXfrm>
    </dsp:sp>
    <dsp:sp modelId="{D1B2F8C2-D194-4F5B-A05D-17A467452203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30116E6-B74B-4CCE-9906-8F951AE69820}">
      <dsp:nvSpPr>
        <dsp:cNvPr id="0" name=""/>
        <dsp:cNvSpPr/>
      </dsp:nvSpPr>
      <dsp:spPr>
        <a:xfrm>
          <a:off x="1273857" y="254771"/>
          <a:ext cx="7511118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511118" cy="254771"/>
      </dsp:txXfrm>
    </dsp:sp>
    <dsp:sp modelId="{8B2653A6-9DAF-43F9-8741-61C022F7F718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75A7327-7947-4446-B1E0-C92809F4DC41}">
      <dsp:nvSpPr>
        <dsp:cNvPr id="0" name=""/>
        <dsp:cNvSpPr/>
      </dsp:nvSpPr>
      <dsp:spPr>
        <a:xfrm>
          <a:off x="1273857" y="509542"/>
          <a:ext cx="7511118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VZDĚLÁVÁCÍ OBLAST: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511118" cy="254771"/>
      </dsp:txXfrm>
    </dsp:sp>
    <dsp:sp modelId="{5EC75979-C9FF-417B-B422-171922FD1028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CB0601-F49A-4213-B767-7B5776CEC74A}">
      <dsp:nvSpPr>
        <dsp:cNvPr id="0" name=""/>
        <dsp:cNvSpPr/>
      </dsp:nvSpPr>
      <dsp:spPr>
        <a:xfrm>
          <a:off x="1273857" y="764313"/>
          <a:ext cx="7511118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              DATUM: 8.12.2011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511118" cy="254773"/>
      </dsp:txXfrm>
    </dsp:sp>
    <dsp:sp modelId="{3C717AD2-78F8-4304-9CB8-9DEE3C7F5D4E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D368031-B6C6-4C20-BA18-9ECF820916FC}">
      <dsp:nvSpPr>
        <dsp:cNvPr id="0" name=""/>
        <dsp:cNvSpPr/>
      </dsp:nvSpPr>
      <dsp:spPr>
        <a:xfrm>
          <a:off x="1273857" y="1019086"/>
          <a:ext cx="7511118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VY_32_INOVACE_01_DUMč.1_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PRAVĚK V ČESKÝCH ZEMÍCH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511118" cy="254771"/>
      </dsp:txXfrm>
    </dsp:sp>
    <dsp:sp modelId="{E89699C3-3D1B-4D03-A607-62F8CD01F55C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F168B7B-CE53-4B66-9DB5-8C2411D1C760}">
      <dsp:nvSpPr>
        <dsp:cNvPr id="0" name=""/>
        <dsp:cNvSpPr/>
      </dsp:nvSpPr>
      <dsp:spPr>
        <a:xfrm>
          <a:off x="1273857" y="1273857"/>
          <a:ext cx="7511118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511118" cy="254771"/>
      </dsp:txXfrm>
    </dsp:sp>
    <dsp:sp modelId="{CE2F547A-BA9B-49DF-9FC0-AF2D240D0B3E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85E6EB7-9ECE-43A5-846E-989599F4779E}">
      <dsp:nvSpPr>
        <dsp:cNvPr id="0" name=""/>
        <dsp:cNvSpPr/>
      </dsp:nvSpPr>
      <dsp:spPr>
        <a:xfrm>
          <a:off x="1273857" y="1528628"/>
          <a:ext cx="7511118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511118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DB449E-A777-42DC-9E9A-D6DE4347DAEF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15487-44F1-4EA7-9522-6AC4EBE6D9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4172-7E6C-498A-ADB4-F376DC95F231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F18E-5399-4F21-B028-CFF33E3C9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4172-7E6C-498A-ADB4-F376DC95F231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F18E-5399-4F21-B028-CFF33E3C9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4172-7E6C-498A-ADB4-F376DC95F231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F18E-5399-4F21-B028-CFF33E3C9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4172-7E6C-498A-ADB4-F376DC95F231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F18E-5399-4F21-B028-CFF33E3C9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4172-7E6C-498A-ADB4-F376DC95F231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F18E-5399-4F21-B028-CFF33E3C9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4172-7E6C-498A-ADB4-F376DC95F231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F18E-5399-4F21-B028-CFF33E3C9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4172-7E6C-498A-ADB4-F376DC95F231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F18E-5399-4F21-B028-CFF33E3C9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4172-7E6C-498A-ADB4-F376DC95F231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F18E-5399-4F21-B028-CFF33E3C9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4172-7E6C-498A-ADB4-F376DC95F231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F18E-5399-4F21-B028-CFF33E3C9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4172-7E6C-498A-ADB4-F376DC95F231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F18E-5399-4F21-B028-CFF33E3C9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4172-7E6C-498A-ADB4-F376DC95F231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F18E-5399-4F21-B028-CFF33E3C9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234172-7E6C-498A-ADB4-F376DC95F231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0AF18E-5399-4F21-B028-CFF33E3C9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rav%C4%9B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chkeuditz_Kumpf_1_01.jpg" TargetMode="External"/><Relationship Id="rId3" Type="http://schemas.openxmlformats.org/officeDocument/2006/relationships/hyperlink" Target="http://commons.wikimedia.org/wiki/File:Anthropos_-_prav%C4%9Bk%C3%BD_%C4%8Dlov%C4%9Bk.JPG" TargetMode="External"/><Relationship Id="rId7" Type="http://schemas.openxmlformats.org/officeDocument/2006/relationships/hyperlink" Target="http://commons.wikimedia.org/wiki/File:Anthropos_-_ml%C3%A1d%C4%9B_mamuta.JPG" TargetMode="External"/><Relationship Id="rId12" Type="http://schemas.openxmlformats.org/officeDocument/2006/relationships/hyperlink" Target="http://commons.wikimedia.org/wiki/File:Prehistoric_Times_of_Bohemia,_Moravia_and_Slovakia_-_NM_Prague_101.JPG" TargetMode="External"/><Relationship Id="rId2" Type="http://schemas.openxmlformats.org/officeDocument/2006/relationships/hyperlink" Target="http://cs.wikipedia.org/wiki/Soubor:Biface_Silex_Venerque_MHNT_PRE_.2009.0.194.1_Fon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nthropos_-_prav%C4%9Bk%C3%A1_ch%C3%BD%C5%A1e.JPG" TargetMode="External"/><Relationship Id="rId11" Type="http://schemas.openxmlformats.org/officeDocument/2006/relationships/hyperlink" Target="http://commons.wikimedia.org/wiki/File:Iron_Age_Coin.jpg?uselang=cshttp://commons.wikimedia.org/wiki/File:Prehistoric_Times_of_Bohemia,_Moravia_and_Slovakia_-_NM_Prague_18.JPG" TargetMode="External"/><Relationship Id="rId5" Type="http://schemas.openxmlformats.org/officeDocument/2006/relationships/hyperlink" Target="http://commons.wikimedia.org/wiki/File:Vestonicka_venuse.jpg" TargetMode="External"/><Relationship Id="rId10" Type="http://schemas.openxmlformats.org/officeDocument/2006/relationships/hyperlink" Target="http://commons.wikimedia.org/wiki/File:Museum_Hradec_Kr%C3%A1lov%C3%A9_295.JPG?uselang=cs" TargetMode="External"/><Relationship Id="rId4" Type="http://schemas.openxmlformats.org/officeDocument/2006/relationships/hyperlink" Target="http://commons.wikimedia.org/wiki/File:Cave_painting,_Anthropos_(1).jpeg" TargetMode="External"/><Relationship Id="rId9" Type="http://schemas.openxmlformats.org/officeDocument/2006/relationships/hyperlink" Target="http://commons.wikimedia.org/wiki/File:Prehistoric_Times_of_Bohemia,_Moravia_and_Slovakia_-_NM_Prague_17.JPG?uselang=cs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179512" y="1412776"/>
          <a:ext cx="878497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547664" y="4005064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47664" y="4293096"/>
            <a:ext cx="7200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-Prezentaci lze využít v hodinách vlastivědy ve 4.ročníku  při výuce dějepisné části, ve které se žáci seznamují s významnými etapami českých dějin.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-Žáci se seznamují s obdobím pravěku, jeho rozdělením  na jednotlivé doby a významnými archeologickými  nálezy na území České republiky. Vybírají a zapisují si informace. Sledují vývoj v životě lidí a porovnávají  způsob života 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 jednotlivých dobách. Zařazují doby pravěku na časovou osu. Mohou vyhledávat další informace v encyklopediích nebo na hypertextovém odkazu Pravěk.  Na závěr si žáci mohou prověřit  získané poznatky v testu.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při opakování učiva.</a:t>
            </a:r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4000" b="1" i="1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PRAVĚK</a:t>
            </a:r>
            <a:br>
              <a:rPr lang="cs-CZ" sz="14000" b="1" i="1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7500" b="1" i="1" dirty="0">
              <a:solidFill>
                <a:srgbClr val="0000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období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pravěku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rozděluje na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1) </a:t>
            </a:r>
            <a:r>
              <a:rPr lang="cs-CZ" sz="2800" b="1" i="1" u="sng" dirty="0" smtClean="0">
                <a:latin typeface="Times New Roman" pitchFamily="18" charset="0"/>
                <a:cs typeface="Times New Roman" pitchFamily="18" charset="0"/>
              </a:rPr>
              <a:t>starší dobu kamennou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2) </a:t>
            </a:r>
            <a:r>
              <a:rPr lang="cs-CZ" sz="2800" b="1" i="1" u="sng" dirty="0" smtClean="0">
                <a:latin typeface="Times New Roman" pitchFamily="18" charset="0"/>
                <a:cs typeface="Times New Roman" pitchFamily="18" charset="0"/>
              </a:rPr>
              <a:t>mladší dobu kamennou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3)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i="1" u="sng" dirty="0" smtClean="0">
                <a:latin typeface="Times New Roman" pitchFamily="18" charset="0"/>
                <a:cs typeface="Times New Roman" pitchFamily="18" charset="0"/>
              </a:rPr>
              <a:t>dobu bronzovou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4) </a:t>
            </a:r>
            <a:r>
              <a:rPr lang="cs-CZ" sz="2800" b="1" i="1" u="sng" dirty="0" smtClean="0">
                <a:latin typeface="Times New Roman" pitchFamily="18" charset="0"/>
                <a:cs typeface="Times New Roman" pitchFamily="18" charset="0"/>
              </a:rPr>
              <a:t>dobu železnou</a:t>
            </a: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období pravěku se dělí podle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ze kterého člověk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zhotovoval své nástroje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z období pravěku se nedochovaly žádné písemné památky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představu o životě pravěkého člověka získáváme na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základě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archeologických nálezů předmětů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 této doby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významné archeologické nálezy na našem území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˃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nejstarší sídliště člověka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Zlatý kopec u </a:t>
            </a:r>
            <a:r>
              <a:rPr lang="cs-CZ" sz="2600" u="sng" dirty="0" err="1" smtClean="0">
                <a:latin typeface="Times New Roman" pitchFamily="18" charset="0"/>
                <a:cs typeface="Times New Roman" pitchFamily="18" charset="0"/>
              </a:rPr>
              <a:t>Přezletic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kamenné nástroje a uhlíky (důkaz o používání ohně), z 	období asi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před 600-650 000 lety, člověk vzpřímený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˃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nejstarší pozůstatky člověka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jeskyně Šipka u </a:t>
            </a:r>
            <a:r>
              <a:rPr lang="cs-CZ" sz="2600" u="sng" dirty="0" err="1" smtClean="0">
                <a:latin typeface="Times New Roman" pitchFamily="18" charset="0"/>
                <a:cs typeface="Times New Roman" pitchFamily="18" charset="0"/>
              </a:rPr>
              <a:t>Štramberka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jeskyně Kůlna a Ochoz v Moravském krasu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z období před 100 000 lety, člověk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neandrtálský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˃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největší pravěká sídliště člověka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u Pavlova a Dolních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Věstonic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z období před 25 000 lety, žilo zde asi 500 lidí dnešního typu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nálezy : jednoduché vypalované nádoby, sošky, plastiky, hroby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Věstonická venuše, plastika medvěda s nejstarším otiskem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lidského prstu, rytina na mamutím klu – mapka pavlovského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sídliště (nejstarší náčrt krajiny)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424936" cy="864096"/>
          </a:xfrm>
        </p:spPr>
        <p:txBody>
          <a:bodyPr>
            <a:noAutofit/>
          </a:bodyPr>
          <a:lstStyle/>
          <a:p>
            <a:r>
              <a:rPr lang="cs-CZ" sz="5400" i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STARŠÍ DOBA KAMENNÁ</a:t>
            </a:r>
            <a:endParaRPr lang="cs-CZ" sz="5400" i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1484784"/>
            <a:ext cx="8496944" cy="489654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název období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vznikl podle hlavního nástroje, který   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pravěký člověk používal –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opracovaný kámen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–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pěstní klín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první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lidé dnešního typu 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začali na našem území 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žít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asi před 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50 000 lety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Zástupný symbol pro obrázek 9" descr="pěstní klín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38502" r="6093" b="10868"/>
          <a:stretch>
            <a:fillRect/>
          </a:stretch>
        </p:blipFill>
        <p:spPr>
          <a:xfrm>
            <a:off x="4427984" y="2420888"/>
            <a:ext cx="4248472" cy="33843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0" y="620688"/>
            <a:ext cx="4248472" cy="562352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pravěký člověk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 živil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sběrem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lesních plodů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nebo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 semen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lovem zvěře        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žil v menších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tlupách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žil v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jeskyních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chýších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z větví, kostí a kůží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významným objevem byl 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oheň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který znamenal ochranu    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před chladem a zvěří, přípravu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teplé potravy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vyvíjela se 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lidská řeč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tvořil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nástroje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 kamene, kostí 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a dřeva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399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548680"/>
            <a:ext cx="3744000" cy="56206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9552" y="4149080"/>
            <a:ext cx="8064896" cy="237626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pravěký člověk tvořil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malby v jeskyních, rytiny na kostech, sošky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nejznámější je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Věstonická venuše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nalezená v Dolních Věstonicích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střídaly se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doby chladu (doby ledové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 a období tepla,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poslední době ledové na našem území žili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lovci mamutů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714px-Cave_painting,_Anthropos_(1)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375" b="5375"/>
          <a:stretch>
            <a:fillRect/>
          </a:stretch>
        </p:blipFill>
        <p:spPr>
          <a:xfrm>
            <a:off x="899592" y="476672"/>
            <a:ext cx="4680000" cy="3510000"/>
          </a:xfrm>
        </p:spPr>
      </p:pic>
      <p:pic>
        <p:nvPicPr>
          <p:cNvPr id="8" name="Zástupný symbol pro obrázek 4" descr="307px-Vestonicka_venus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12160" y="404666"/>
            <a:ext cx="1800000" cy="3517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1268760"/>
            <a:ext cx="4104456" cy="720080"/>
          </a:xfrm>
        </p:spPr>
        <p:txBody>
          <a:bodyPr>
            <a:norm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  PRAVĚKÁ CHÝŠE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Asparn_Zaya_Jungsteinzeithaus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583" r="5583"/>
          <a:stretch>
            <a:fillRect/>
          </a:stretch>
        </p:blipFill>
        <p:spPr>
          <a:xfrm>
            <a:off x="467544" y="476672"/>
            <a:ext cx="4248000" cy="3186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59632" y="5367338"/>
            <a:ext cx="6019056" cy="804862"/>
          </a:xfrm>
        </p:spPr>
        <p:txBody>
          <a:bodyPr>
            <a:normAutofit/>
          </a:bodyPr>
          <a:lstStyle/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MLÁDĚ MAMUTA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4" descr="800px-Asparn_Zaya_Jungsteinzeithaus.jpg"/>
          <p:cNvPicPr>
            <a:picLocks noChangeAspect="1"/>
          </p:cNvPicPr>
          <p:nvPr/>
        </p:nvPicPr>
        <p:blipFill>
          <a:blip r:embed="rId3" cstate="print"/>
          <a:srcRect l="5583" r="5583"/>
          <a:stretch>
            <a:fillRect/>
          </a:stretch>
        </p:blipFill>
        <p:spPr>
          <a:xfrm>
            <a:off x="4355976" y="2924944"/>
            <a:ext cx="4356000" cy="3267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568952" cy="936104"/>
          </a:xfrm>
        </p:spPr>
        <p:txBody>
          <a:bodyPr>
            <a:normAutofit/>
          </a:bodyPr>
          <a:lstStyle/>
          <a:p>
            <a:r>
              <a:rPr lang="cs-CZ" sz="5400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MLADŠÍ DOBA KAMENNÁ</a:t>
            </a:r>
            <a:endParaRPr lang="cs-CZ" sz="5400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1560" y="1772816"/>
            <a:ext cx="8352928" cy="453650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                                                                                      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po skončení poslední doby ledové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•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hlavním zdrojem potravy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 stalo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zemědělství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obdělávání půdy,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  pěstování obilnin a chov domácích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zvířat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• člověk byl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závislý na půdě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 • budování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osad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stavba dlouhých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domů,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rod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tvořilo několik rodin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zdokonalování nástrojů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nářadí k práci na poli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výroba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keramiky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tkanin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  <a:endParaRPr lang="cs-CZ" dirty="0"/>
          </a:p>
        </p:txBody>
      </p:sp>
      <p:pic>
        <p:nvPicPr>
          <p:cNvPr id="7" name="Zástupný symbol pro obrázek 6" descr="800px-Schkeuditz_Kumpf_1_0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352" r="5352"/>
          <a:stretch>
            <a:fillRect/>
          </a:stretch>
        </p:blipFill>
        <p:spPr>
          <a:xfrm>
            <a:off x="323528" y="1700808"/>
            <a:ext cx="3960000" cy="2954616"/>
          </a:xfr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560840" cy="936104"/>
          </a:xfrm>
        </p:spPr>
        <p:txBody>
          <a:bodyPr>
            <a:normAutofit/>
          </a:bodyPr>
          <a:lstStyle/>
          <a:p>
            <a:r>
              <a:rPr lang="cs-CZ" sz="5400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5400" i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DOBA BRONZOVÁ</a:t>
            </a:r>
            <a:endParaRPr lang="cs-CZ" sz="5400" i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484784"/>
            <a:ext cx="8208912" cy="496855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bronz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slitina mědi a cínu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z bronzu se vyráběly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nástroje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zbraně a šperky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rozvíjel se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obchod a řemesla</a:t>
            </a:r>
          </a:p>
          <a:p>
            <a:endParaRPr lang="cs-CZ" sz="2400" u="sng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• rozvíjelo se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zemědělství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-</a:t>
            </a:r>
            <a:endParaRPr lang="cs-CZ" sz="24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pěstovaly se nové rostliny  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(žito, oves)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• znali kolo a vůz</a:t>
            </a:r>
          </a:p>
        </p:txBody>
      </p:sp>
      <p:pic>
        <p:nvPicPr>
          <p:cNvPr id="6" name="Zástupný symbol pro obrázek 4" descr="800px-Prehistoric_Times_of_Bohemia,_Moravia_and_Slovakia_-_NM_Prague_17.jpg"/>
          <p:cNvPicPr>
            <a:picLocks noChangeAspect="1"/>
          </p:cNvPicPr>
          <p:nvPr/>
        </p:nvPicPr>
        <p:blipFill>
          <a:blip r:embed="rId2" cstate="print"/>
          <a:srcRect l="5769"/>
          <a:stretch>
            <a:fillRect/>
          </a:stretch>
        </p:blipFill>
        <p:spPr>
          <a:xfrm>
            <a:off x="5220072" y="1628800"/>
            <a:ext cx="3096344" cy="2464454"/>
          </a:xfrm>
          <a:prstGeom prst="rect">
            <a:avLst/>
          </a:prstGeom>
        </p:spPr>
      </p:pic>
      <p:pic>
        <p:nvPicPr>
          <p:cNvPr id="8" name="Zástupný symbol pro obrázek 4" descr="800px-Asparn_Zaya_Jungsteinzeithaus.jpg"/>
          <p:cNvPicPr>
            <a:picLocks noChangeAspect="1"/>
          </p:cNvPicPr>
          <p:nvPr/>
        </p:nvPicPr>
        <p:blipFill>
          <a:blip r:embed="rId3" cstate="print"/>
          <a:srcRect l="5250" t="21000" b="14251"/>
          <a:stretch>
            <a:fillRect/>
          </a:stretch>
        </p:blipFill>
        <p:spPr>
          <a:xfrm flipH="1">
            <a:off x="539552" y="3789040"/>
            <a:ext cx="4104458" cy="210363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Prehistoric_Times_of_Bohemia,_Moravia_and_Slovakia_-_NM_Prague_18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39552" y="692696"/>
            <a:ext cx="3888000" cy="2916000"/>
          </a:xfrm>
        </p:spPr>
      </p:pic>
      <p:pic>
        <p:nvPicPr>
          <p:cNvPr id="6" name="Zástupný symbol pro obrázek 4" descr="800px-Prehistoric_Times_of_Bohemia,_Moravia_and_Slovakia_-_NM_Prague_10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572000" y="2564904"/>
            <a:ext cx="4212000" cy="3159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76672"/>
            <a:ext cx="5486400" cy="792088"/>
          </a:xfrm>
        </p:spPr>
        <p:txBody>
          <a:bodyPr>
            <a:noAutofit/>
          </a:bodyPr>
          <a:lstStyle/>
          <a:p>
            <a:r>
              <a:rPr lang="cs-CZ" sz="5400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DOBA ŽELEZNÁ</a:t>
            </a:r>
            <a:endParaRPr lang="cs-CZ" sz="5400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83568" y="1484784"/>
            <a:ext cx="7920880" cy="475252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poslední období pravěku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železo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se používalo k výrobě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nářadí, nástrojů, zbraní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šperků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rozvíjelo se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zemědělství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řemesla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• během doby železné, kolem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roku 400 př. n. l., přicházejí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na naše území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Keltové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</a:t>
            </a:r>
          </a:p>
        </p:txBody>
      </p:sp>
      <p:pic>
        <p:nvPicPr>
          <p:cNvPr id="7" name="Zástupný symbol pro obrázek 6" descr="Iron_Age_Coin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4644008" y="2348880"/>
            <a:ext cx="3960000" cy="19545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6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1) Jak se nazývají hlavní období pravěku?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9600" b="1" i="1" dirty="0" smtClean="0">
                <a:latin typeface="Times New Roman" pitchFamily="18" charset="0"/>
                <a:cs typeface="Times New Roman" pitchFamily="18" charset="0"/>
              </a:rPr>
              <a:t>starší doba kamenná, mladší doba kamenná, doba bronzová, 	doba železná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2) Čím se živil pravěký člověk v prvním období?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9600" b="1" i="1" dirty="0" smtClean="0">
                <a:latin typeface="Times New Roman" pitchFamily="18" charset="0"/>
                <a:cs typeface="Times New Roman" pitchFamily="18" charset="0"/>
              </a:rPr>
              <a:t>lovem zvěře a sběrem lesních plodů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3) Co poskytoval pravěkému člověku oheň?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9600" b="1" i="1" dirty="0" smtClean="0">
                <a:latin typeface="Times New Roman" pitchFamily="18" charset="0"/>
                <a:cs typeface="Times New Roman" pitchFamily="18" charset="0"/>
              </a:rPr>
              <a:t>ochranu před zvěří a chladem, přípravu jídla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4) Ve kterém období žili lovci mamutů?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9600" b="1" i="1" dirty="0" smtClean="0">
                <a:latin typeface="Times New Roman" pitchFamily="18" charset="0"/>
                <a:cs typeface="Times New Roman" pitchFamily="18" charset="0"/>
              </a:rPr>
              <a:t>starší doba kamenná, poslední doba ledová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5) Ve kterém období vzniká zemědělství?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9600" b="1" i="1" dirty="0" smtClean="0">
                <a:latin typeface="Times New Roman" pitchFamily="18" charset="0"/>
                <a:cs typeface="Times New Roman" pitchFamily="18" charset="0"/>
              </a:rPr>
              <a:t>mladší doba kamenná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6) Jak se nazývá nejznámější soška pravěku?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9600" b="1" i="1" dirty="0" smtClean="0">
                <a:latin typeface="Times New Roman" pitchFamily="18" charset="0"/>
                <a:cs typeface="Times New Roman" pitchFamily="18" charset="0"/>
              </a:rPr>
              <a:t>Věstonická venuše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7) Ve kterém období přišli na naše území Keltové?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9600" b="1" i="1" dirty="0" smtClean="0">
                <a:latin typeface="Times New Roman" pitchFamily="18" charset="0"/>
                <a:cs typeface="Times New Roman" pitchFamily="18" charset="0"/>
              </a:rPr>
              <a:t>v době železné</a:t>
            </a:r>
            <a:endParaRPr lang="cs-CZ" sz="9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4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endParaRPr lang="cs-CZ" sz="7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22960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DESCOUENS,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Didier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&lt;http://cs.wikipedia.org/wiki/Soubor:Biface_Silex_Venerque_MHNT_PRE_.2009.0.194.1_Fond.jpg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MERCY.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&lt;http://commons.wikimedia.org/wiki/File:Anthropos_-_prav%C4%9Bk%C3%BD_%C4%8Dlov%C4%9Bk.JPG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DABLER.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&lt;http://commons.wikimedia.org/wiki/File:Cave_painting,_Anthropos_(1).jpeg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DANNY B.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&lt;http://commons.wikimedia.org/wiki/File:Vestonicka_venuse.jpg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MERCY.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&lt;http://commons.wikimedia.org/wiki/File:Anthropos_-_prav%C4%9Bk%C3%A1_ch%C3%BD%C5%A1e.JPG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MERCY.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&lt;http://commons.wikimedia.org/wiki/File:Anthropos_-_ml%C3%A1d%C4%9B_mamuta.JPG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SCHÜTZE,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Einsamer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&lt;http://commons.wikimedia.org/wiki/File:Schkeuditz_Kumpf_1_01.jpg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KOZUCH.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&lt;http://commons.wikimedia.org/wiki/File:Prehistoric_Times_of_Bohemia,_Moravia_and_Slovakia_-_NM_Prague_17.JPG?uselang=cs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KOZUCH.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&lt;http://commons.wikimedia.org/wiki/File:Museum_Hradec_Kr%C3%A1lov%C3%A9_295.JPG?uselang=cs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PORTABLE ANTIQUITIES SCHEME.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&lt;http://commons.wikimedia.org/wiki/File:Iron_Age_Coin.jpg?uselang=cshttp://commons.wikimedia.org/wiki/File:Prehistoric_Times_of_Bohemia,_Moravia_and_Slovakia_-_NM_Prague_18.JPG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KOZUCH.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&lt;http://commons.wikimedia.org/wiki/File:Prehistoric_Times_of_Bohemia,_Moravia_and_Slovakia_-_NM_Prague_101.JPG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SEMOTANOVÁ, Eva.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Atlas českých dějin. 1.díl do roku 1618.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Kartografie Praha, 1998.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ISBN 8070115017. s. 4 – 5.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ISBN  8072094408. s. 80.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MANDELOVÁ, Helena.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Dějiny českých zemí v obrazech-České země v pravěku.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1.souborné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Praha: Albatros Praha, 2006. ISBN 8000017040. s. 12 – 37.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718</TotalTime>
  <Words>777</Words>
  <Application>Microsoft Office PowerPoint</Application>
  <PresentationFormat>Předvádění na obrazovce (4:3)</PresentationFormat>
  <Paragraphs>152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PRAVĚK </vt:lpstr>
      <vt:lpstr>Snímek 3</vt:lpstr>
      <vt:lpstr>Snímek 4</vt:lpstr>
      <vt:lpstr>STARŠÍ DOBA KAMENNÁ</vt:lpstr>
      <vt:lpstr>Snímek 6</vt:lpstr>
      <vt:lpstr>Snímek 7</vt:lpstr>
      <vt:lpstr>   PRAVĚKÁ CHÝŠE</vt:lpstr>
      <vt:lpstr>MLADŠÍ DOBA KAMENNÁ</vt:lpstr>
      <vt:lpstr>    DOBA BRONZOVÁ</vt:lpstr>
      <vt:lpstr>Snímek 11</vt:lpstr>
      <vt:lpstr>DOBA ŽELEZNÁ</vt:lpstr>
      <vt:lpstr>OPAKOVÁNÍ</vt:lpstr>
      <vt:lpstr>Použité zdroje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PRAVĚK</dc:title>
  <dc:creator>Marta</dc:creator>
  <cp:lastModifiedBy>Marta</cp:lastModifiedBy>
  <cp:revision>95</cp:revision>
  <dcterms:created xsi:type="dcterms:W3CDTF">2012-01-07T17:21:47Z</dcterms:created>
  <dcterms:modified xsi:type="dcterms:W3CDTF">2012-07-18T08:25:48Z</dcterms:modified>
</cp:coreProperties>
</file>