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56" r:id="rId3"/>
    <p:sldId id="257" r:id="rId4"/>
    <p:sldId id="275" r:id="rId5"/>
    <p:sldId id="276" r:id="rId6"/>
    <p:sldId id="277" r:id="rId7"/>
    <p:sldId id="261" r:id="rId8"/>
    <p:sldId id="262" r:id="rId9"/>
    <p:sldId id="278" r:id="rId10"/>
    <p:sldId id="265" r:id="rId11"/>
    <p:sldId id="280" r:id="rId12"/>
    <p:sldId id="279" r:id="rId13"/>
    <p:sldId id="281" r:id="rId14"/>
    <p:sldId id="282" r:id="rId15"/>
    <p:sldId id="259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E326"/>
    <a:srgbClr val="251FA1"/>
    <a:srgbClr val="3B309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0" autoAdjust="0"/>
    <p:restoredTop sz="94660"/>
  </p:normalViewPr>
  <p:slideViewPr>
    <p:cSldViewPr>
      <p:cViewPr varScale="1">
        <p:scale>
          <a:sx n="61" d="100"/>
          <a:sy n="61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C79D57C-57C7-4457-85E3-D0E694DAADB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EEFA3B1-72E4-4EB4-8439-E97616A94785}" type="parTrans" cxnId="{619994C1-532D-42F6-906B-349ADE73F0CE}">
      <dgm:prSet/>
      <dgm:spPr/>
      <dgm:t>
        <a:bodyPr/>
        <a:lstStyle/>
        <a:p>
          <a:endParaRPr lang="cs-CZ"/>
        </a:p>
      </dgm:t>
    </dgm:pt>
    <dgm:pt modelId="{55BF4C0F-DDFA-4775-B885-51230F04840F}" type="sibTrans" cxnId="{619994C1-532D-42F6-906B-349ADE73F0CE}">
      <dgm:prSet/>
      <dgm:spPr/>
      <dgm:t>
        <a:bodyPr/>
        <a:lstStyle/>
        <a:p>
          <a:endParaRPr lang="cs-CZ"/>
        </a:p>
      </dgm:t>
    </dgm:pt>
    <dgm:pt modelId="{C04B5FE4-1DC1-4D7B-BE95-2941DA17D79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EF72E42-47C5-40A2-89CC-47D7E312CB8F}" type="parTrans" cxnId="{879B9C05-22FD-421E-B555-4581FE51B406}">
      <dgm:prSet/>
      <dgm:spPr/>
      <dgm:t>
        <a:bodyPr/>
        <a:lstStyle/>
        <a:p>
          <a:endParaRPr lang="cs-CZ"/>
        </a:p>
      </dgm:t>
    </dgm:pt>
    <dgm:pt modelId="{1EDA006B-4410-4854-BEEA-FD44EDD523E6}" type="sibTrans" cxnId="{879B9C05-22FD-421E-B555-4581FE51B406}">
      <dgm:prSet/>
      <dgm:spPr/>
      <dgm:t>
        <a:bodyPr/>
        <a:lstStyle/>
        <a:p>
          <a:endParaRPr lang="cs-CZ"/>
        </a:p>
      </dgm:t>
    </dgm:pt>
    <dgm:pt modelId="{B763434B-5499-4C89-93FE-DED2CAC8B3D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 4.             DATUM: 12.12.2011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938C6AE-95B4-4CBF-A011-F64D02F91BDB}" type="parTrans" cxnId="{FA2791D8-4EB0-4B50-8179-DE9C846C3BEA}">
      <dgm:prSet/>
      <dgm:spPr/>
      <dgm:t>
        <a:bodyPr/>
        <a:lstStyle/>
        <a:p>
          <a:endParaRPr lang="cs-CZ"/>
        </a:p>
      </dgm:t>
    </dgm:pt>
    <dgm:pt modelId="{FF032C1D-D5E8-4846-B2D1-91D3BEF703CB}" type="sibTrans" cxnId="{FA2791D8-4EB0-4B50-8179-DE9C846C3BEA}">
      <dgm:prSet/>
      <dgm:spPr/>
      <dgm:t>
        <a:bodyPr/>
        <a:lstStyle/>
        <a:p>
          <a:endParaRPr lang="cs-CZ"/>
        </a:p>
      </dgm:t>
    </dgm:pt>
    <dgm:pt modelId="{F94B2676-E5EE-446B-84F1-D0E2E378B05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VY_32_INOVACE_01_DUMč.2_</a:t>
          </a:r>
          <a:r>
            <a:rPr lang="cs-CZ" sz="1500" dirty="0" smtClean="0">
              <a:latin typeface="Times New Roman" pitchFamily="18" charset="0"/>
              <a:cs typeface="Times New Roman" pitchFamily="18" charset="0"/>
            </a:rPr>
            <a:t>NÁRODY NA NAŠEM ÚZEMÍ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210B2B3-0F99-4CDD-B87D-0DC9EAF69C95}" type="parTrans" cxnId="{1F7158EF-A51E-4D3C-ABF5-F443AA040D47}">
      <dgm:prSet/>
      <dgm:spPr/>
      <dgm:t>
        <a:bodyPr/>
        <a:lstStyle/>
        <a:p>
          <a:endParaRPr lang="cs-CZ"/>
        </a:p>
      </dgm:t>
    </dgm:pt>
    <dgm:pt modelId="{8ECC19FE-2929-44C1-A2E6-BF5FDA34C48C}" type="sibTrans" cxnId="{1F7158EF-A51E-4D3C-ABF5-F443AA040D47}">
      <dgm:prSet/>
      <dgm:spPr/>
      <dgm:t>
        <a:bodyPr/>
        <a:lstStyle/>
        <a:p>
          <a:endParaRPr lang="cs-CZ"/>
        </a:p>
      </dgm:t>
    </dgm:pt>
    <dgm:pt modelId="{EC36C931-568B-4B73-9936-C6556A64D72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E3948DC-BB25-4882-870C-334EBF2E9031}" type="parTrans" cxnId="{1C721580-27E4-4B68-8F78-2333E6A40956}">
      <dgm:prSet/>
      <dgm:spPr/>
      <dgm:t>
        <a:bodyPr/>
        <a:lstStyle/>
        <a:p>
          <a:endParaRPr lang="cs-CZ"/>
        </a:p>
      </dgm:t>
    </dgm:pt>
    <dgm:pt modelId="{3B122A9C-2C66-479E-A174-D1B6E73F9A97}" type="sibTrans" cxnId="{1C721580-27E4-4B68-8F78-2333E6A4095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9D18B26F-31A0-438C-ACFF-AF28D0323EE8}" type="pres">
      <dgm:prSet presAssocID="{3C79D57C-57C7-4457-85E3-D0E694DAADB5}" presName="vertSpace2" presStyleLbl="node1" presStyleIdx="0" presStyleCnt="7"/>
      <dgm:spPr/>
    </dgm:pt>
    <dgm:pt modelId="{A6203156-F54F-47EF-82E8-FDDBBFC4288D}" type="pres">
      <dgm:prSet presAssocID="{3C79D57C-57C7-4457-85E3-D0E694DAADB5}" presName="circle2" presStyleLbl="node1" presStyleIdx="1" presStyleCnt="7"/>
      <dgm:spPr/>
    </dgm:pt>
    <dgm:pt modelId="{672B4BE2-4051-4C07-AF82-4A846A731376}" type="pres">
      <dgm:prSet presAssocID="{3C79D57C-57C7-4457-85E3-D0E694DAADB5}" presName="rect2" presStyleLbl="alignAcc1" presStyleIdx="1" presStyleCnt="7"/>
      <dgm:spPr/>
      <dgm:t>
        <a:bodyPr/>
        <a:lstStyle/>
        <a:p>
          <a:endParaRPr lang="cs-CZ"/>
        </a:p>
      </dgm:t>
    </dgm:pt>
    <dgm:pt modelId="{B84AE58F-0181-41CA-9C89-D55C084396B4}" type="pres">
      <dgm:prSet presAssocID="{C04B5FE4-1DC1-4D7B-BE95-2941DA17D79F}" presName="vertSpace3" presStyleLbl="node1" presStyleIdx="1" presStyleCnt="7"/>
      <dgm:spPr/>
    </dgm:pt>
    <dgm:pt modelId="{7B561118-5F1A-4EB7-8387-6CDFA9A46597}" type="pres">
      <dgm:prSet presAssocID="{C04B5FE4-1DC1-4D7B-BE95-2941DA17D79F}" presName="circle3" presStyleLbl="node1" presStyleIdx="2" presStyleCnt="7"/>
      <dgm:spPr/>
    </dgm:pt>
    <dgm:pt modelId="{04FC6745-A425-4931-B2F7-E40E3E17E27F}" type="pres">
      <dgm:prSet presAssocID="{C04B5FE4-1DC1-4D7B-BE95-2941DA17D79F}" presName="rect3" presStyleLbl="alignAcc1" presStyleIdx="2" presStyleCnt="7"/>
      <dgm:spPr/>
      <dgm:t>
        <a:bodyPr/>
        <a:lstStyle/>
        <a:p>
          <a:endParaRPr lang="cs-CZ"/>
        </a:p>
      </dgm:t>
    </dgm:pt>
    <dgm:pt modelId="{D84DAF91-38C1-465D-A3EF-AAF5A8E4164D}" type="pres">
      <dgm:prSet presAssocID="{B763434B-5499-4C89-93FE-DED2CAC8B3D4}" presName="vertSpace4" presStyleLbl="node1" presStyleIdx="2" presStyleCnt="7"/>
      <dgm:spPr/>
    </dgm:pt>
    <dgm:pt modelId="{39A8F1D2-1BD5-423E-AE22-DB756364FE33}" type="pres">
      <dgm:prSet presAssocID="{B763434B-5499-4C89-93FE-DED2CAC8B3D4}" presName="circle4" presStyleLbl="node1" presStyleIdx="3" presStyleCnt="7"/>
      <dgm:spPr/>
    </dgm:pt>
    <dgm:pt modelId="{58C83CA6-B775-4725-AEE1-24040C93FF8E}" type="pres">
      <dgm:prSet presAssocID="{B763434B-5499-4C89-93FE-DED2CAC8B3D4}" presName="rect4" presStyleLbl="alignAcc1" presStyleIdx="3" presStyleCnt="7"/>
      <dgm:spPr/>
      <dgm:t>
        <a:bodyPr/>
        <a:lstStyle/>
        <a:p>
          <a:endParaRPr lang="cs-CZ"/>
        </a:p>
      </dgm:t>
    </dgm:pt>
    <dgm:pt modelId="{81D28D6E-60D5-4752-A1D8-3FB8AB47C666}" type="pres">
      <dgm:prSet presAssocID="{F94B2676-E5EE-446B-84F1-D0E2E378B057}" presName="vertSpace5" presStyleLbl="node1" presStyleIdx="3" presStyleCnt="7"/>
      <dgm:spPr/>
    </dgm:pt>
    <dgm:pt modelId="{7E759A52-3EF6-44BE-8F79-31BBEE554942}" type="pres">
      <dgm:prSet presAssocID="{F94B2676-E5EE-446B-84F1-D0E2E378B057}" presName="circle5" presStyleLbl="node1" presStyleIdx="4" presStyleCnt="7"/>
      <dgm:spPr/>
    </dgm:pt>
    <dgm:pt modelId="{32B9D4BD-DD63-493E-8601-B282EFFCE383}" type="pres">
      <dgm:prSet presAssocID="{F94B2676-E5EE-446B-84F1-D0E2E378B057}" presName="rect5" presStyleLbl="alignAcc1" presStyleIdx="4" presStyleCnt="7"/>
      <dgm:spPr/>
      <dgm:t>
        <a:bodyPr/>
        <a:lstStyle/>
        <a:p>
          <a:endParaRPr lang="cs-CZ"/>
        </a:p>
      </dgm:t>
    </dgm:pt>
    <dgm:pt modelId="{A7894B67-A3CB-4B43-BC97-15F9702BD9FD}" type="pres">
      <dgm:prSet presAssocID="{EC36C931-568B-4B73-9936-C6556A64D72B}" presName="vertSpace6" presStyleLbl="node1" presStyleIdx="4" presStyleCnt="7"/>
      <dgm:spPr/>
    </dgm:pt>
    <dgm:pt modelId="{2CE7C433-5766-434D-9157-617657F8692F}" type="pres">
      <dgm:prSet presAssocID="{EC36C931-568B-4B73-9936-C6556A64D72B}" presName="circle6" presStyleLbl="node1" presStyleIdx="5" presStyleCnt="7"/>
      <dgm:spPr/>
    </dgm:pt>
    <dgm:pt modelId="{BEEB4A9A-AF44-4765-A78E-0B6C7589F574}" type="pres">
      <dgm:prSet presAssocID="{EC36C931-568B-4B73-9936-C6556A64D72B}" presName="rect6" presStyleLbl="alignAcc1" presStyleIdx="5" presStyleCnt="7"/>
      <dgm:spPr/>
      <dgm:t>
        <a:bodyPr/>
        <a:lstStyle/>
        <a:p>
          <a:endParaRPr lang="cs-CZ"/>
        </a:p>
      </dgm:t>
    </dgm:pt>
    <dgm:pt modelId="{C166E14B-7C98-457D-A5E8-C6F0B0794F3B}" type="pres">
      <dgm:prSet presAssocID="{D1B46980-6531-4606-95E6-44980827E919}" presName="vertSpace7" presStyleLbl="node1" presStyleIdx="5" presStyleCnt="7"/>
      <dgm:spPr/>
    </dgm:pt>
    <dgm:pt modelId="{27B57FB4-6F66-436A-82CA-764FE402CA73}" type="pres">
      <dgm:prSet presAssocID="{D1B46980-6531-4606-95E6-44980827E919}" presName="circle7" presStyleLbl="node1" presStyleIdx="6" presStyleCnt="7"/>
      <dgm:spPr/>
    </dgm:pt>
    <dgm:pt modelId="{55C00311-2B8D-4D64-B38F-4473778EC5D1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E32E19-EC6E-4CEF-9EEF-228096B2112F}" type="pres">
      <dgm:prSet presAssocID="{3C79D57C-57C7-4457-85E3-D0E694DAADB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712764-900B-46B7-A431-FF3A29B94CD4}" type="pres">
      <dgm:prSet presAssocID="{C04B5FE4-1DC1-4D7B-BE95-2941DA17D79F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36E12F-649A-4BF3-894E-82EB18C0EA02}" type="pres">
      <dgm:prSet presAssocID="{B763434B-5499-4C89-93FE-DED2CAC8B3D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01BD7-90C7-4200-8CB7-EFEB4E6FB3D1}" type="pres">
      <dgm:prSet presAssocID="{F94B2676-E5EE-446B-84F1-D0E2E378B057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5AF55D-9541-46DD-B1C8-D88B01C4F0BB}" type="pres">
      <dgm:prSet presAssocID="{EC36C931-568B-4B73-9936-C6556A64D72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14DE1-CF40-4BF7-92ED-EA0F017D88D3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526905-FE92-498B-883E-C5F1AA5EDA6A}" type="presOf" srcId="{C04B5FE4-1DC1-4D7B-BE95-2941DA17D79F}" destId="{3A712764-900B-46B7-A431-FF3A29B94CD4}" srcOrd="1" destOrd="0" presId="urn:microsoft.com/office/officeart/2005/8/layout/target3"/>
    <dgm:cxn modelId="{2631529E-07CE-4EA0-8DDA-161FD4D287E0}" type="presOf" srcId="{C04B5FE4-1DC1-4D7B-BE95-2941DA17D79F}" destId="{04FC6745-A425-4931-B2F7-E40E3E17E27F}" srcOrd="0" destOrd="0" presId="urn:microsoft.com/office/officeart/2005/8/layout/target3"/>
    <dgm:cxn modelId="{3E4464D1-153E-47CB-A27F-D8B3DDED793A}" type="presOf" srcId="{3C79D57C-57C7-4457-85E3-D0E694DAADB5}" destId="{E6E32E19-EC6E-4CEF-9EEF-228096B2112F}" srcOrd="1" destOrd="0" presId="urn:microsoft.com/office/officeart/2005/8/layout/target3"/>
    <dgm:cxn modelId="{BC97B38A-514F-42CA-9B19-5344B5487C42}" type="presOf" srcId="{D1D4F407-5343-4D3F-B5B9-D407B03CAEB4}" destId="{AED2198E-93D5-4001-81B4-73124B309672}" srcOrd="1" destOrd="0" presId="urn:microsoft.com/office/officeart/2005/8/layout/target3"/>
    <dgm:cxn modelId="{619994C1-532D-42F6-906B-349ADE73F0CE}" srcId="{757F3AB3-0718-4624-B441-E567A8F0AB56}" destId="{3C79D57C-57C7-4457-85E3-D0E694DAADB5}" srcOrd="1" destOrd="0" parTransId="{6EEFA3B1-72E4-4EB4-8439-E97616A94785}" sibTransId="{55BF4C0F-DDFA-4775-B885-51230F04840F}"/>
    <dgm:cxn modelId="{4A332804-DEED-49E5-AB3B-38EFD1FD419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7158EF-A51E-4D3C-ABF5-F443AA040D47}" srcId="{757F3AB3-0718-4624-B441-E567A8F0AB56}" destId="{F94B2676-E5EE-446B-84F1-D0E2E378B057}" srcOrd="4" destOrd="0" parTransId="{9210B2B3-0F99-4CDD-B87D-0DC9EAF69C95}" sibTransId="{8ECC19FE-2929-44C1-A2E6-BF5FDA34C48C}"/>
    <dgm:cxn modelId="{9D9BE47E-CA13-48B5-A6F6-8466E12A5E09}" type="presOf" srcId="{D1B46980-6531-4606-95E6-44980827E919}" destId="{07B14DE1-CF40-4BF7-92ED-EA0F017D88D3}" srcOrd="1" destOrd="0" presId="urn:microsoft.com/office/officeart/2005/8/layout/target3"/>
    <dgm:cxn modelId="{69EBB9BD-FA88-412F-BA33-635CDD937F95}" type="presOf" srcId="{D1B46980-6531-4606-95E6-44980827E919}" destId="{55C00311-2B8D-4D64-B38F-4473778EC5D1}" srcOrd="0" destOrd="0" presId="urn:microsoft.com/office/officeart/2005/8/layout/target3"/>
    <dgm:cxn modelId="{F9F5424F-2163-44CB-8FF6-4A75881510EE}" type="presOf" srcId="{F94B2676-E5EE-446B-84F1-D0E2E378B057}" destId="{32B9D4BD-DD63-493E-8601-B282EFFCE383}" srcOrd="0" destOrd="0" presId="urn:microsoft.com/office/officeart/2005/8/layout/target3"/>
    <dgm:cxn modelId="{2D02EDE5-0540-4464-BADF-AC4EF94304FC}" type="presOf" srcId="{F94B2676-E5EE-446B-84F1-D0E2E378B057}" destId="{17301BD7-90C7-4200-8CB7-EFEB4E6FB3D1}" srcOrd="1" destOrd="0" presId="urn:microsoft.com/office/officeart/2005/8/layout/target3"/>
    <dgm:cxn modelId="{A80748EB-48A1-42A3-B5AB-45F7EB8D590A}" type="presOf" srcId="{EC36C931-568B-4B73-9936-C6556A64D72B}" destId="{BEEB4A9A-AF44-4765-A78E-0B6C7589F574}" srcOrd="0" destOrd="0" presId="urn:microsoft.com/office/officeart/2005/8/layout/target3"/>
    <dgm:cxn modelId="{FA2791D8-4EB0-4B50-8179-DE9C846C3BEA}" srcId="{757F3AB3-0718-4624-B441-E567A8F0AB56}" destId="{B763434B-5499-4C89-93FE-DED2CAC8B3D4}" srcOrd="3" destOrd="0" parTransId="{9938C6AE-95B4-4CBF-A011-F64D02F91BDB}" sibTransId="{FF032C1D-D5E8-4846-B2D1-91D3BEF703CB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AAA86AAF-F43E-4C71-958D-4FF3387A5395}" type="presOf" srcId="{B763434B-5499-4C89-93FE-DED2CAC8B3D4}" destId="{1B36E12F-649A-4BF3-894E-82EB18C0EA02}" srcOrd="1" destOrd="0" presId="urn:microsoft.com/office/officeart/2005/8/layout/target3"/>
    <dgm:cxn modelId="{B2B1DDFA-A0AF-4B5F-B47B-3B5070FCE2D3}" type="presOf" srcId="{3C79D57C-57C7-4457-85E3-D0E694DAADB5}" destId="{672B4BE2-4051-4C07-AF82-4A846A731376}" srcOrd="0" destOrd="0" presId="urn:microsoft.com/office/officeart/2005/8/layout/target3"/>
    <dgm:cxn modelId="{40258FCE-671D-4DCC-9649-391CBE877D14}" type="presOf" srcId="{757F3AB3-0718-4624-B441-E567A8F0AB56}" destId="{333A1088-737F-45CB-B68E-254E46348037}" srcOrd="0" destOrd="0" presId="urn:microsoft.com/office/officeart/2005/8/layout/target3"/>
    <dgm:cxn modelId="{1D37AB66-5001-4398-A4B6-2793A3F18184}" type="presOf" srcId="{B763434B-5499-4C89-93FE-DED2CAC8B3D4}" destId="{58C83CA6-B775-4725-AEE1-24040C93FF8E}" srcOrd="0" destOrd="0" presId="urn:microsoft.com/office/officeart/2005/8/layout/target3"/>
    <dgm:cxn modelId="{1C721580-27E4-4B68-8F78-2333E6A40956}" srcId="{757F3AB3-0718-4624-B441-E567A8F0AB56}" destId="{EC36C931-568B-4B73-9936-C6556A64D72B}" srcOrd="5" destOrd="0" parTransId="{0E3948DC-BB25-4882-870C-334EBF2E9031}" sibTransId="{3B122A9C-2C66-479E-A174-D1B6E73F9A97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8BBD66C-2A97-42D6-A2EC-6BE6C6BE8FEB}" type="presOf" srcId="{EC36C931-568B-4B73-9936-C6556A64D72B}" destId="{D65AF55D-9541-46DD-B1C8-D88B01C4F0BB}" srcOrd="1" destOrd="0" presId="urn:microsoft.com/office/officeart/2005/8/layout/target3"/>
    <dgm:cxn modelId="{879B9C05-22FD-421E-B555-4581FE51B406}" srcId="{757F3AB3-0718-4624-B441-E567A8F0AB56}" destId="{C04B5FE4-1DC1-4D7B-BE95-2941DA17D79F}" srcOrd="2" destOrd="0" parTransId="{1EF72E42-47C5-40A2-89CC-47D7E312CB8F}" sibTransId="{1EDA006B-4410-4854-BEEA-FD44EDD523E6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0EC4C1DB-9391-4F37-8866-62274F95B18C}" type="presParOf" srcId="{333A1088-737F-45CB-B68E-254E46348037}" destId="{F5ABB229-8D3B-4694-996A-96F23CF14429}" srcOrd="0" destOrd="0" presId="urn:microsoft.com/office/officeart/2005/8/layout/target3"/>
    <dgm:cxn modelId="{0118AB63-8FDA-442D-BD3C-A2AD3BF34F35}" type="presParOf" srcId="{333A1088-737F-45CB-B68E-254E46348037}" destId="{F41139FD-01EE-4571-8B17-4FB00FC51163}" srcOrd="1" destOrd="0" presId="urn:microsoft.com/office/officeart/2005/8/layout/target3"/>
    <dgm:cxn modelId="{7254A836-AFFF-482E-B64C-26041E711347}" type="presParOf" srcId="{333A1088-737F-45CB-B68E-254E46348037}" destId="{D005CE8C-CC26-4C3E-AC11-E15060ECD759}" srcOrd="2" destOrd="0" presId="urn:microsoft.com/office/officeart/2005/8/layout/target3"/>
    <dgm:cxn modelId="{A7969EB1-6AA8-4D7D-8BE0-F7EFA8F8054C}" type="presParOf" srcId="{333A1088-737F-45CB-B68E-254E46348037}" destId="{9D18B26F-31A0-438C-ACFF-AF28D0323EE8}" srcOrd="3" destOrd="0" presId="urn:microsoft.com/office/officeart/2005/8/layout/target3"/>
    <dgm:cxn modelId="{473E1F3B-B212-4283-B1E9-E7F272A7CFAD}" type="presParOf" srcId="{333A1088-737F-45CB-B68E-254E46348037}" destId="{A6203156-F54F-47EF-82E8-FDDBBFC4288D}" srcOrd="4" destOrd="0" presId="urn:microsoft.com/office/officeart/2005/8/layout/target3"/>
    <dgm:cxn modelId="{2B78A342-6B43-439F-A965-3BDF3726913F}" type="presParOf" srcId="{333A1088-737F-45CB-B68E-254E46348037}" destId="{672B4BE2-4051-4C07-AF82-4A846A731376}" srcOrd="5" destOrd="0" presId="urn:microsoft.com/office/officeart/2005/8/layout/target3"/>
    <dgm:cxn modelId="{46169159-4950-4CB4-B122-2DCCD6FC483D}" type="presParOf" srcId="{333A1088-737F-45CB-B68E-254E46348037}" destId="{B84AE58F-0181-41CA-9C89-D55C084396B4}" srcOrd="6" destOrd="0" presId="urn:microsoft.com/office/officeart/2005/8/layout/target3"/>
    <dgm:cxn modelId="{BCB6EF46-0EA8-4417-BB1F-565945BC8DF8}" type="presParOf" srcId="{333A1088-737F-45CB-B68E-254E46348037}" destId="{7B561118-5F1A-4EB7-8387-6CDFA9A46597}" srcOrd="7" destOrd="0" presId="urn:microsoft.com/office/officeart/2005/8/layout/target3"/>
    <dgm:cxn modelId="{81287E25-A04F-46F9-BD5B-92EF40D8E505}" type="presParOf" srcId="{333A1088-737F-45CB-B68E-254E46348037}" destId="{04FC6745-A425-4931-B2F7-E40E3E17E27F}" srcOrd="8" destOrd="0" presId="urn:microsoft.com/office/officeart/2005/8/layout/target3"/>
    <dgm:cxn modelId="{18B4A574-26D7-40CE-9012-6D37027494AF}" type="presParOf" srcId="{333A1088-737F-45CB-B68E-254E46348037}" destId="{D84DAF91-38C1-465D-A3EF-AAF5A8E4164D}" srcOrd="9" destOrd="0" presId="urn:microsoft.com/office/officeart/2005/8/layout/target3"/>
    <dgm:cxn modelId="{C4415F73-C2A9-4724-8D48-334A89F05AA8}" type="presParOf" srcId="{333A1088-737F-45CB-B68E-254E46348037}" destId="{39A8F1D2-1BD5-423E-AE22-DB756364FE33}" srcOrd="10" destOrd="0" presId="urn:microsoft.com/office/officeart/2005/8/layout/target3"/>
    <dgm:cxn modelId="{BA170653-F01E-4BEF-B4F4-27FE359F7BF8}" type="presParOf" srcId="{333A1088-737F-45CB-B68E-254E46348037}" destId="{58C83CA6-B775-4725-AEE1-24040C93FF8E}" srcOrd="11" destOrd="0" presId="urn:microsoft.com/office/officeart/2005/8/layout/target3"/>
    <dgm:cxn modelId="{97B6D989-E676-459F-8601-BEC718926CAA}" type="presParOf" srcId="{333A1088-737F-45CB-B68E-254E46348037}" destId="{81D28D6E-60D5-4752-A1D8-3FB8AB47C666}" srcOrd="12" destOrd="0" presId="urn:microsoft.com/office/officeart/2005/8/layout/target3"/>
    <dgm:cxn modelId="{F3EB6EE9-3599-420A-BC0A-390DA3F68E34}" type="presParOf" srcId="{333A1088-737F-45CB-B68E-254E46348037}" destId="{7E759A52-3EF6-44BE-8F79-31BBEE554942}" srcOrd="13" destOrd="0" presId="urn:microsoft.com/office/officeart/2005/8/layout/target3"/>
    <dgm:cxn modelId="{D84B118A-C0DE-40E5-9C67-D8DA57A45312}" type="presParOf" srcId="{333A1088-737F-45CB-B68E-254E46348037}" destId="{32B9D4BD-DD63-493E-8601-B282EFFCE383}" srcOrd="14" destOrd="0" presId="urn:microsoft.com/office/officeart/2005/8/layout/target3"/>
    <dgm:cxn modelId="{0B09F137-B34B-4BCD-B3DF-B2BA602612AB}" type="presParOf" srcId="{333A1088-737F-45CB-B68E-254E46348037}" destId="{A7894B67-A3CB-4B43-BC97-15F9702BD9FD}" srcOrd="15" destOrd="0" presId="urn:microsoft.com/office/officeart/2005/8/layout/target3"/>
    <dgm:cxn modelId="{9BEE5AE5-36E0-480A-8023-0CC093D29812}" type="presParOf" srcId="{333A1088-737F-45CB-B68E-254E46348037}" destId="{2CE7C433-5766-434D-9157-617657F8692F}" srcOrd="16" destOrd="0" presId="urn:microsoft.com/office/officeart/2005/8/layout/target3"/>
    <dgm:cxn modelId="{02C4B5B5-7373-48EA-8D60-3614C0CCDA9D}" type="presParOf" srcId="{333A1088-737F-45CB-B68E-254E46348037}" destId="{BEEB4A9A-AF44-4765-A78E-0B6C7589F574}" srcOrd="17" destOrd="0" presId="urn:microsoft.com/office/officeart/2005/8/layout/target3"/>
    <dgm:cxn modelId="{0E17F4BA-52BB-4819-B5A1-D1F2F9DBE87E}" type="presParOf" srcId="{333A1088-737F-45CB-B68E-254E46348037}" destId="{C166E14B-7C98-457D-A5E8-C6F0B0794F3B}" srcOrd="18" destOrd="0" presId="urn:microsoft.com/office/officeart/2005/8/layout/target3"/>
    <dgm:cxn modelId="{85F3337D-A0BF-4E10-AA87-016A2D83E5CD}" type="presParOf" srcId="{333A1088-737F-45CB-B68E-254E46348037}" destId="{27B57FB4-6F66-436A-82CA-764FE402CA73}" srcOrd="19" destOrd="0" presId="urn:microsoft.com/office/officeart/2005/8/layout/target3"/>
    <dgm:cxn modelId="{46DC86D6-D051-4BD1-8244-670B391405C2}" type="presParOf" srcId="{333A1088-737F-45CB-B68E-254E46348037}" destId="{55C00311-2B8D-4D64-B38F-4473778EC5D1}" srcOrd="20" destOrd="0" presId="urn:microsoft.com/office/officeart/2005/8/layout/target3"/>
    <dgm:cxn modelId="{0A78CD65-6056-4793-AADF-D001093A49D2}" type="presParOf" srcId="{333A1088-737F-45CB-B68E-254E46348037}" destId="{AED2198E-93D5-4001-81B4-73124B309672}" srcOrd="21" destOrd="0" presId="urn:microsoft.com/office/officeart/2005/8/layout/target3"/>
    <dgm:cxn modelId="{B929710E-8638-4F31-A77F-0642E02B7005}" type="presParOf" srcId="{333A1088-737F-45CB-B68E-254E46348037}" destId="{E6E32E19-EC6E-4CEF-9EEF-228096B2112F}" srcOrd="22" destOrd="0" presId="urn:microsoft.com/office/officeart/2005/8/layout/target3"/>
    <dgm:cxn modelId="{9B957E43-059F-4E14-A125-416E567F89B9}" type="presParOf" srcId="{333A1088-737F-45CB-B68E-254E46348037}" destId="{3A712764-900B-46B7-A431-FF3A29B94CD4}" srcOrd="23" destOrd="0" presId="urn:microsoft.com/office/officeart/2005/8/layout/target3"/>
    <dgm:cxn modelId="{809CEA36-4949-4EDC-A87B-AED6EA62B53C}" type="presParOf" srcId="{333A1088-737F-45CB-B68E-254E46348037}" destId="{1B36E12F-649A-4BF3-894E-82EB18C0EA02}" srcOrd="24" destOrd="0" presId="urn:microsoft.com/office/officeart/2005/8/layout/target3"/>
    <dgm:cxn modelId="{FB8D826E-1634-474E-9F29-35FA9664DE6B}" type="presParOf" srcId="{333A1088-737F-45CB-B68E-254E46348037}" destId="{17301BD7-90C7-4200-8CB7-EFEB4E6FB3D1}" srcOrd="25" destOrd="0" presId="urn:microsoft.com/office/officeart/2005/8/layout/target3"/>
    <dgm:cxn modelId="{CB86E50D-93FF-4CE2-8740-A741C4B24CE4}" type="presParOf" srcId="{333A1088-737F-45CB-B68E-254E46348037}" destId="{D65AF55D-9541-46DD-B1C8-D88B01C4F0BB}" srcOrd="26" destOrd="0" presId="urn:microsoft.com/office/officeart/2005/8/layout/target3"/>
    <dgm:cxn modelId="{FE765550-BD59-46C0-989E-5EE4D86699F6}" type="presParOf" srcId="{333A1088-737F-45CB-B68E-254E46348037}" destId="{07B14DE1-CF40-4BF7-92ED-EA0F017D88D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A6203156-F54F-47EF-82E8-FDDBBFC4288D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72B4BE2-4051-4C07-AF82-4A846A731376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7B561118-5F1A-4EB7-8387-6CDFA9A46597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FC6745-A425-4931-B2F7-E40E3E17E27F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39A8F1D2-1BD5-423E-AE22-DB756364FE33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8C83CA6-B775-4725-AEE1-24040C93FF8E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 4.             DATUM: 12.12.2011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7E759A52-3EF6-44BE-8F79-31BBEE554942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B9D4BD-DD63-493E-8601-B282EFFCE383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VY_32_INOVACE_01_DUMč.2_</a:t>
          </a:r>
          <a:r>
            <a:rPr lang="cs-CZ" sz="1500" kern="1200" dirty="0" smtClean="0">
              <a:latin typeface="Times New Roman" pitchFamily="18" charset="0"/>
              <a:cs typeface="Times New Roman" pitchFamily="18" charset="0"/>
            </a:rPr>
            <a:t>NÁRODY NA NAŠEM ÚZEMÍ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2CE7C433-5766-434D-9157-617657F8692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EB4A9A-AF44-4765-A78E-0B6C7589F574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27B57FB4-6F66-436A-82CA-764FE402CA73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C00311-2B8D-4D64-B38F-4473778EC5D1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52213B-0EAB-4AA8-812D-21F4B319A531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E3C6F1-B4A0-4078-A6D3-CCEF6D0D8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B2DDE-839B-4E4E-9514-757D5D4AFD94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610224-8978-4DE2-9C01-CE42D8EB1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eltov%C3%A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Germ%C3%A1n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lovan%C3%A9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%C3%A1m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ehistoric_Times_of_Bohemia,_Moravia_and_Slovakia_-_NM_Prague_33.JPG?uselang=cs" TargetMode="External"/><Relationship Id="rId3" Type="http://schemas.openxmlformats.org/officeDocument/2006/relationships/hyperlink" Target="http://commons.wikimedia.org/wiki/File:Potin_Celtic_Coin_Remi_(LT.8124).jpg" TargetMode="External"/><Relationship Id="rId7" Type="http://schemas.openxmlformats.org/officeDocument/2006/relationships/hyperlink" Target="http://commons.wikimedia.org/wiki/File:Prehistoric_Times_of_Bohemia,_Moravia_and_Slovakia_-_NM_Prague_84_cropped.JPG" TargetMode="External"/><Relationship Id="rId12" Type="http://schemas.openxmlformats.org/officeDocument/2006/relationships/hyperlink" Target="http://commons.wikimedia.org/wiki/File:Ales,_Mikulas_-_Zalov_(1880).jpg" TargetMode="External"/><Relationship Id="rId2" Type="http://schemas.openxmlformats.org/officeDocument/2006/relationships/hyperlink" Target="http://commons.wikimedia.org/wiki/File:Keltischer_Dolch_und_Scheide_aus_Hochdorf_3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inz_Schlossmuseum_-_Hallstatt_Geh%C3%A4ngefibel_4.jpg" TargetMode="External"/><Relationship Id="rId11" Type="http://schemas.openxmlformats.org/officeDocument/2006/relationships/hyperlink" Target="http://commons.wikimedia.org/wiki/File:N%C3%A1klo_(vrch),_S%C3%A1mo.jpg?uselang=cs" TargetMode="External"/><Relationship Id="rId5" Type="http://schemas.openxmlformats.org/officeDocument/2006/relationships/hyperlink" Target="http://commons.wikimedia.org/wiki/File:Oppidum_manching_osttor.JPG" TargetMode="External"/><Relationship Id="rId10" Type="http://schemas.openxmlformats.org/officeDocument/2006/relationships/hyperlink" Target="http://commons.wikimedia.org/wiki/File:Samo1.jpg?uselang=cs" TargetMode="External"/><Relationship Id="rId4" Type="http://schemas.openxmlformats.org/officeDocument/2006/relationships/hyperlink" Target="http://commons.wikimedia.org/wiki/File:Venetistater1.jpeg" TargetMode="External"/><Relationship Id="rId9" Type="http://schemas.openxmlformats.org/officeDocument/2006/relationships/hyperlink" Target="http://commons.wikimedia.org/wiki/File:Skanzen-Villa-Nova-Uh%C5%99%C3%ADnov5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run_idol.jpg" TargetMode="External"/><Relationship Id="rId2" Type="http://schemas.openxmlformats.org/officeDocument/2006/relationships/hyperlink" Target="http://commons.wikimedia.org/wiki/File:New_granite_sculpture_of_Radegas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179512" y="1340768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3933056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475656" y="4221088"/>
            <a:ext cx="734481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ve 4.ročníku při výuce dějepisné části, kde se žáci seznamují s významnými obdobími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období tzv. stěhování národů. Poznávají národy, které na našem území žily, jejich způsob života a jejich znalosti. Mohou se rozdělit do skupin a každá zapisuje informace o jednom národu. Potom mohou své poznámky porovnat a zařadit svůj národ na časovou osu. Další informace mohou vyhledávat v encyklopediích nebo na hypertextovém odkazu Keltové, Germáni nebo Slované. Na závěr si mohou učivo zopakovat v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pro opakování.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DE326"/>
                </a:solidFill>
                <a:latin typeface="Times New Roman" pitchFamily="18" charset="0"/>
                <a:cs typeface="Times New Roman" pitchFamily="18" charset="0"/>
              </a:rPr>
              <a:t>NÁRODY </a:t>
            </a:r>
            <a:br>
              <a:rPr lang="cs-CZ" sz="10000" b="1" i="1" dirty="0" smtClean="0">
                <a:solidFill>
                  <a:srgbClr val="0DE326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0000" b="1" i="1" dirty="0" smtClean="0">
                <a:solidFill>
                  <a:srgbClr val="0DE326"/>
                </a:solidFill>
                <a:latin typeface="Times New Roman" pitchFamily="18" charset="0"/>
                <a:cs typeface="Times New Roman" pitchFamily="18" charset="0"/>
              </a:rPr>
              <a:t>NA NAŠEM ÚZEMÍ</a:t>
            </a:r>
            <a:endParaRPr lang="cs-CZ" sz="10000" b="1" i="1" dirty="0">
              <a:solidFill>
                <a:srgbClr val="0DE32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84482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0000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KELTOVÉ</a:t>
            </a:r>
            <a:endParaRPr lang="cs-CZ" sz="10000" b="1" i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5013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Keltové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ovládli naše území během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doby železné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kolem   roku 400 př.n.l.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důkazem jsou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archeologické nálezy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písemné záznamy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jeden z kmenů se nazýval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Bójové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 nich název země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Bohemia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Keltové žili na našem území asi 400 let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Keltové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válečníci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obchodníci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stavitelé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velmi zruční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řemeslníci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znali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hrnčířský kruh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při obchodování používali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mince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6" descr="Potin_Celtic_Coin_Remi_(LT_812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378842">
            <a:off x="1097298" y="448149"/>
            <a:ext cx="3650542" cy="178775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800px-Venetistater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4869160"/>
            <a:ext cx="3852000" cy="1661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188px-Keltischer_Dolch_und_Scheide_aus_Hochdorf_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548680"/>
            <a:ext cx="1800000" cy="57255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stavěli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opevněná sídla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oppida</a:t>
            </a:r>
            <a:r>
              <a:rPr lang="cs-CZ" sz="2800" u="sng" dirty="0" smtClean="0"/>
              <a:t>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vyráběli předměty z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bronzu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železa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ze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skla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byly nalezeny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sošky, šperky a nástroje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(např. pily, hrábě,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nůžky)</a:t>
            </a:r>
            <a:endParaRPr lang="cs-CZ" sz="2800" dirty="0"/>
          </a:p>
        </p:txBody>
      </p:sp>
      <p:pic>
        <p:nvPicPr>
          <p:cNvPr id="4" name="Zástupný symbol pro obrázek 4" descr="800px-Oppidum_manching_osttor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79712" y="2348880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archeologické nálezy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499px-Prehistoric_Times_of_Bohemia,_Moravia_and_Slovakia_-_NM_Prague_84_cropp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4320480" cy="519495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450PX-~1.JPG"/>
          <p:cNvPicPr>
            <a:picLocks noChangeAspect="1"/>
          </p:cNvPicPr>
          <p:nvPr/>
        </p:nvPicPr>
        <p:blipFill>
          <a:blip r:embed="rId3" cstate="print"/>
          <a:srcRect l="14402" r="16791"/>
          <a:stretch>
            <a:fillRect/>
          </a:stretch>
        </p:blipFill>
        <p:spPr>
          <a:xfrm>
            <a:off x="5364088" y="476672"/>
            <a:ext cx="3024000" cy="58598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GERMÁNI</a:t>
            </a:r>
            <a:endParaRPr lang="cs-CZ" sz="10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•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Germáni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přišli na naše území v průběhu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1.století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našeho letopočtu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byli to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válečníci, zemědělci a řemeslníci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vyráběli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skleněné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	  poháry a předměty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 drahých kovů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stavěli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dvorce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ohrazené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proutěným plotem</a:t>
            </a:r>
          </a:p>
        </p:txBody>
      </p:sp>
      <p:pic>
        <p:nvPicPr>
          <p:cNvPr id="5" name="Zástupný symbol pro obrázek 4" descr="800px-Prehistoric_Times_of_Bohemia,_Moravia_and_Slovakia_-_NM_Prague_3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3501008"/>
            <a:ext cx="4176464" cy="3132348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008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SLOVANÉ</a:t>
            </a:r>
            <a:endParaRPr lang="cs-CZ" sz="10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Slované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přišli na naše území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asi v 5.století n.l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první Slované byli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pastevci, zemědělci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     	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řemeslníci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tkali látky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na tržištích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směňovali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potraviny a předměty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domy v osadách stavěli  ze dřeva, proutí a rákosu – 	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polozemnice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na obranu stavěli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opevněná hradiště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kmen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tvořilo několik rodů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             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ROUBENÁ POLOZEMNICE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VILLA NOVA UHŘÍNOV"/>
          <p:cNvPicPr>
            <a:picLocks noChangeAspect="1"/>
          </p:cNvPicPr>
          <p:nvPr/>
        </p:nvPicPr>
        <p:blipFill>
          <a:blip r:embed="rId2" cstate="print"/>
          <a:srcRect l="7405" r="7405"/>
          <a:stretch>
            <a:fillRect/>
          </a:stretch>
        </p:blipFill>
        <p:spPr>
          <a:xfrm>
            <a:off x="1475656" y="692696"/>
            <a:ext cx="6480720" cy="486054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slovanské kmeny sjednotil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7.století francký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kupec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Sámo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• založil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Slovanský kmenový svaz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smrti Sáma se slovanské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kmeny opět rozdělily</a:t>
            </a:r>
            <a:endParaRPr lang="cs-CZ" dirty="0"/>
          </a:p>
        </p:txBody>
      </p:sp>
      <p:pic>
        <p:nvPicPr>
          <p:cNvPr id="4" name="Zástupný symbol pro obrázek 4" descr="Samo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2492896"/>
            <a:ext cx="3168352" cy="38172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SÁMO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     SOCHA NA VRCHU NÁKLO U DUBŇAN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0" descr="449PX-~1.JPG"/>
          <p:cNvPicPr>
            <a:picLocks noChangeAspect="1"/>
          </p:cNvPicPr>
          <p:nvPr/>
        </p:nvPicPr>
        <p:blipFill>
          <a:blip r:embed="rId2" cstate="print"/>
          <a:srcRect t="21891" b="21891"/>
          <a:stretch>
            <a:fillRect/>
          </a:stretch>
        </p:blipFill>
        <p:spPr>
          <a:xfrm>
            <a:off x="1547664" y="548680"/>
            <a:ext cx="6087822" cy="4565866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Slované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uctívali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mnoho bohů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např.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Moranu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Peruna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Radegasta</a:t>
            </a: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                    BOHYNĚ MORANA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Ales,_Mikulas_-_Zalov_(1880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700808"/>
            <a:ext cx="7344000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RADEGAST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PERUN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00px-New_granite_sculpture_of_Radegast.jpg"/>
          <p:cNvPicPr>
            <a:picLocks noChangeAspect="1"/>
          </p:cNvPicPr>
          <p:nvPr/>
        </p:nvPicPr>
        <p:blipFill>
          <a:blip r:embed="rId2" cstate="print"/>
          <a:srcRect l="5670" r="5501" b="6606"/>
          <a:stretch>
            <a:fillRect/>
          </a:stretch>
        </p:blipFill>
        <p:spPr>
          <a:xfrm>
            <a:off x="827584" y="1124744"/>
            <a:ext cx="3338641" cy="52565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Perun_ido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124744"/>
            <a:ext cx="3456384" cy="5184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Které národy žily na našem území?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Keltové, Germáni, Slované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Který národ se trvale usídlil na našem území?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Slované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Který národ začal používat mince?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Keltové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Který národ stavěl roubené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polozemnice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Slované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Kdo sjednotil slovanské kmeny?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kupec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Sámo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Znáš některé slovanské bohy?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Morana, Radegast, Perun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NOBBIP.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   &lt;http://commons.wikimedia.org/wiki/File:Keltischer_Dolch_und_Scheide_aus_Hochdorf_36.jpg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GBLEROT.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 &lt;http://commons.wikimedia.org/wiki/File:Potin_Celtic_Coin_Remi_(LT.8124).jpg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CHAPONNIÉRE.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 &lt;http://commons.wikimedia.org/wiki/File:Venetistater1.jpeg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MÖ</a:t>
            </a:r>
            <a:r>
              <a:rPr lang="el-GR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β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BAUER.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  &lt;http://commons.wikimedia.org/wiki/File:Oppidum_manching_osttor.JPG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SAUBER, 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  &lt;http://commons.wikimedia.org/wiki/File:Linz_Schlossmuseum_-_Hallstatt_Geh%C3%A4ngefibel_4.jpg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&lt;http://commons.wikimedia.org/wiki/File:Prehistoric_Times_of_Bohemia,_Moravia_and_Slovakia_-_NM_Prague_84_cropped.JPG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KOZUCH.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  &lt;http://commons.wikimedia.org/wiki/File:Prehistoric_Times_of_Bohemia,_Moravia_and_Slovakia_-_NM_Prague_33.JPG?uselang=cs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SAVELA.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  &lt;http://commons.wikimedia.org/wiki/File:Skanzen-Villa-Nova-Uh%C5%99%C3%ADnov5.JPG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JEZOVNIK, B.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 &lt;http://commons.wikimedia.org/wiki/File:Samo1.jpg?uselang=cs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PALICKAP.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wíkipedia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</a:t>
            </a:r>
            <a:r>
              <a:rPr lang="el-GR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]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. [cit. 1.5.2012].Dostupný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  &lt;http://commons.wikimedia.org/wiki/File:N%C3%A1klo_(vrch),_S%C3%A1mo.jpg?uselang=cs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ALEŠ, Mikoláš.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  &lt;http://commons.wikimedia.org/wiki/File:Ales,_Mikulas_-_Zalov_(1880).jpg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SEMIK.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  &lt;http://commons.wikimedia.org/wiki/File:New_granite_sculpture_of_Radegast.jpg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DOH.S.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 &lt;http://commons.wikimedia.org/wiki/File:Perun_idol.jpg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8072094408.s.81.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8070115017.s.5,13,14.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v pravěku.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54 – 67.</a:t>
            </a: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623</TotalTime>
  <Words>548</Words>
  <Application>Microsoft Office PowerPoint</Application>
  <PresentationFormat>Předvádění na obrazovce (4:3)</PresentationFormat>
  <Paragraphs>145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NÁRODY  NA NAŠEM ÚZEMÍ</vt:lpstr>
      <vt:lpstr>KELTOVÉ</vt:lpstr>
      <vt:lpstr>Snímek 4</vt:lpstr>
      <vt:lpstr>Snímek 5</vt:lpstr>
      <vt:lpstr>Snímek 6</vt:lpstr>
      <vt:lpstr>GERMÁNI</vt:lpstr>
      <vt:lpstr>SLOVANÉ</vt:lpstr>
      <vt:lpstr>Snímek 9</vt:lpstr>
      <vt:lpstr>Snímek 10</vt:lpstr>
      <vt:lpstr>Snímek 11</vt:lpstr>
      <vt:lpstr>Snímek 12</vt:lpstr>
      <vt:lpstr>Snímek 13</vt:lpstr>
      <vt:lpstr>OPAKOVÁNÍ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NÁRODY  NA NAŠEM ÚZEMÍ</dc:title>
  <dc:creator>Marta</dc:creator>
  <cp:lastModifiedBy>Marta</cp:lastModifiedBy>
  <cp:revision>89</cp:revision>
  <dcterms:created xsi:type="dcterms:W3CDTF">2012-01-11T22:34:44Z</dcterms:created>
  <dcterms:modified xsi:type="dcterms:W3CDTF">2012-07-18T08:26:52Z</dcterms:modified>
</cp:coreProperties>
</file>