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2" r:id="rId2"/>
    <p:sldId id="256" r:id="rId3"/>
    <p:sldId id="258" r:id="rId4"/>
    <p:sldId id="259" r:id="rId5"/>
    <p:sldId id="276" r:id="rId6"/>
    <p:sldId id="262" r:id="rId7"/>
    <p:sldId id="277" r:id="rId8"/>
    <p:sldId id="264" r:id="rId9"/>
    <p:sldId id="265" r:id="rId10"/>
    <p:sldId id="278" r:id="rId11"/>
    <p:sldId id="266" r:id="rId12"/>
    <p:sldId id="279" r:id="rId13"/>
    <p:sldId id="280" r:id="rId14"/>
    <p:sldId id="281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07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9B63D82-A8A8-4C46-B757-F7A59230982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846C09A-0C21-46D4-AE10-A53FA6C01378}" type="parTrans" cxnId="{A6C58DA7-0459-4EED-B496-AB197DB3DA34}">
      <dgm:prSet/>
      <dgm:spPr/>
      <dgm:t>
        <a:bodyPr/>
        <a:lstStyle/>
        <a:p>
          <a:endParaRPr lang="cs-CZ"/>
        </a:p>
      </dgm:t>
    </dgm:pt>
    <dgm:pt modelId="{55109A37-5331-4087-8D2C-0C8A7D237929}" type="sibTrans" cxnId="{A6C58DA7-0459-4EED-B496-AB197DB3DA34}">
      <dgm:prSet/>
      <dgm:spPr/>
      <dgm:t>
        <a:bodyPr/>
        <a:lstStyle/>
        <a:p>
          <a:endParaRPr lang="cs-CZ"/>
        </a:p>
      </dgm:t>
    </dgm:pt>
    <dgm:pt modelId="{F6FD9D48-9F9A-4F4A-83D5-01258B4618C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17A6A08-8945-4D47-AB05-F578B85A24C9}" type="parTrans" cxnId="{576AE834-3B01-4A9F-A76B-74B4B1FD371A}">
      <dgm:prSet/>
      <dgm:spPr/>
      <dgm:t>
        <a:bodyPr/>
        <a:lstStyle/>
        <a:p>
          <a:endParaRPr lang="cs-CZ"/>
        </a:p>
      </dgm:t>
    </dgm:pt>
    <dgm:pt modelId="{35A79B1C-BFB1-4448-ADB3-15CD261C2613}" type="sibTrans" cxnId="{576AE834-3B01-4A9F-A76B-74B4B1FD371A}">
      <dgm:prSet/>
      <dgm:spPr/>
      <dgm:t>
        <a:bodyPr/>
        <a:lstStyle/>
        <a:p>
          <a:endParaRPr lang="cs-CZ"/>
        </a:p>
      </dgm:t>
    </dgm:pt>
    <dgm:pt modelId="{4515EB68-E627-47B1-87B8-BE16CFBFEBB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DATUM: 14.1.2012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A44191C-5C56-48E3-B533-443C10E420A3}" type="parTrans" cxnId="{21D7929A-6EED-46B9-9A83-DB5B87977385}">
      <dgm:prSet/>
      <dgm:spPr/>
      <dgm:t>
        <a:bodyPr/>
        <a:lstStyle/>
        <a:p>
          <a:endParaRPr lang="cs-CZ"/>
        </a:p>
      </dgm:t>
    </dgm:pt>
    <dgm:pt modelId="{7AB31BF7-C483-474F-BFA3-4EDC21D45839}" type="sibTrans" cxnId="{21D7929A-6EED-46B9-9A83-DB5B87977385}">
      <dgm:prSet/>
      <dgm:spPr/>
      <dgm:t>
        <a:bodyPr/>
        <a:lstStyle/>
        <a:p>
          <a:endParaRPr lang="cs-CZ"/>
        </a:p>
      </dgm:t>
    </dgm:pt>
    <dgm:pt modelId="{C2BBE0D5-1996-4696-82B4-B16A8277F0E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VY_32_INOVACE_01_DUMč.3_VELKOMORAVSKÁ ŘÍŠE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850A4EE-D10F-48F6-AF74-656F3D6AE101}" type="parTrans" cxnId="{FA59138C-8D44-46DE-AA80-89C5198B7F5D}">
      <dgm:prSet/>
      <dgm:spPr/>
      <dgm:t>
        <a:bodyPr/>
        <a:lstStyle/>
        <a:p>
          <a:endParaRPr lang="cs-CZ"/>
        </a:p>
      </dgm:t>
    </dgm:pt>
    <dgm:pt modelId="{D51DD71D-30D2-4A99-A926-9C6054A17C4F}" type="sibTrans" cxnId="{FA59138C-8D44-46DE-AA80-89C5198B7F5D}">
      <dgm:prSet/>
      <dgm:spPr/>
      <dgm:t>
        <a:bodyPr/>
        <a:lstStyle/>
        <a:p>
          <a:endParaRPr lang="cs-CZ"/>
        </a:p>
      </dgm:t>
    </dgm:pt>
    <dgm:pt modelId="{186CDEDF-42B8-483C-ACFD-015E656821B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3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389ACB5-0A65-49AC-81BC-56416E346A18}" type="parTrans" cxnId="{90271B85-C982-4318-B410-C2BC4EF503B9}">
      <dgm:prSet/>
      <dgm:spPr/>
      <dgm:t>
        <a:bodyPr/>
        <a:lstStyle/>
        <a:p>
          <a:endParaRPr lang="cs-CZ"/>
        </a:p>
      </dgm:t>
    </dgm:pt>
    <dgm:pt modelId="{10B31315-903D-4FE4-BCE3-1728C822B4AD}" type="sibTrans" cxnId="{90271B85-C982-4318-B410-C2BC4EF503B9}">
      <dgm:prSet/>
      <dgm:spPr/>
      <dgm:t>
        <a:bodyPr/>
        <a:lstStyle/>
        <a:p>
          <a:endParaRPr lang="cs-CZ"/>
        </a:p>
      </dgm:t>
    </dgm:pt>
    <dgm:pt modelId="{68BE08CB-71CE-477B-A3CD-BD25825BDDB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69E9FCA-AE27-4CC8-A133-ED3D52A01AD6}" type="parTrans" cxnId="{66E1DF6E-C5EA-4A92-BB29-13E866D712AB}">
      <dgm:prSet/>
      <dgm:spPr/>
      <dgm:t>
        <a:bodyPr/>
        <a:lstStyle/>
        <a:p>
          <a:endParaRPr lang="cs-CZ"/>
        </a:p>
      </dgm:t>
    </dgm:pt>
    <dgm:pt modelId="{22D2C643-A46A-4AA5-9DA3-21899A0003DC}" type="sibTrans" cxnId="{66E1DF6E-C5EA-4A92-BB29-13E866D712A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A9F5A87D-9C8C-4558-8906-73A0024CA771}" type="pres">
      <dgm:prSet presAssocID="{69B63D82-A8A8-4C46-B757-F7A59230982F}" presName="vertSpace2" presStyleLbl="node1" presStyleIdx="0" presStyleCnt="7"/>
      <dgm:spPr/>
    </dgm:pt>
    <dgm:pt modelId="{4D9AF0F6-FE7D-4DBE-93D2-9B1702C90553}" type="pres">
      <dgm:prSet presAssocID="{69B63D82-A8A8-4C46-B757-F7A59230982F}" presName="circle2" presStyleLbl="node1" presStyleIdx="1" presStyleCnt="7"/>
      <dgm:spPr/>
    </dgm:pt>
    <dgm:pt modelId="{8FC9472D-E000-49E0-A5F5-22A146656016}" type="pres">
      <dgm:prSet presAssocID="{69B63D82-A8A8-4C46-B757-F7A59230982F}" presName="rect2" presStyleLbl="alignAcc1" presStyleIdx="1" presStyleCnt="7"/>
      <dgm:spPr/>
      <dgm:t>
        <a:bodyPr/>
        <a:lstStyle/>
        <a:p>
          <a:endParaRPr lang="cs-CZ"/>
        </a:p>
      </dgm:t>
    </dgm:pt>
    <dgm:pt modelId="{76C51EEC-8367-49A8-92A4-D03FCD07C46B}" type="pres">
      <dgm:prSet presAssocID="{F6FD9D48-9F9A-4F4A-83D5-01258B4618CA}" presName="vertSpace3" presStyleLbl="node1" presStyleIdx="1" presStyleCnt="7"/>
      <dgm:spPr/>
    </dgm:pt>
    <dgm:pt modelId="{D5119F53-E906-4A08-8503-EABACB7247B2}" type="pres">
      <dgm:prSet presAssocID="{F6FD9D48-9F9A-4F4A-83D5-01258B4618CA}" presName="circle3" presStyleLbl="node1" presStyleIdx="2" presStyleCnt="7"/>
      <dgm:spPr/>
    </dgm:pt>
    <dgm:pt modelId="{2AFB8086-F431-47E5-8D78-E60107D47527}" type="pres">
      <dgm:prSet presAssocID="{F6FD9D48-9F9A-4F4A-83D5-01258B4618CA}" presName="rect3" presStyleLbl="alignAcc1" presStyleIdx="2" presStyleCnt="7"/>
      <dgm:spPr/>
      <dgm:t>
        <a:bodyPr/>
        <a:lstStyle/>
        <a:p>
          <a:endParaRPr lang="cs-CZ"/>
        </a:p>
      </dgm:t>
    </dgm:pt>
    <dgm:pt modelId="{10182FB0-04D7-4C93-B4F0-0EEF42AE19BC}" type="pres">
      <dgm:prSet presAssocID="{4515EB68-E627-47B1-87B8-BE16CFBFEBB9}" presName="vertSpace4" presStyleLbl="node1" presStyleIdx="2" presStyleCnt="7"/>
      <dgm:spPr/>
    </dgm:pt>
    <dgm:pt modelId="{80A8BCD6-3B85-4042-9AEF-D82484502192}" type="pres">
      <dgm:prSet presAssocID="{4515EB68-E627-47B1-87B8-BE16CFBFEBB9}" presName="circle4" presStyleLbl="node1" presStyleIdx="3" presStyleCnt="7"/>
      <dgm:spPr/>
    </dgm:pt>
    <dgm:pt modelId="{5DB8921C-C5E6-42AE-898C-CB41213FBE2D}" type="pres">
      <dgm:prSet presAssocID="{4515EB68-E627-47B1-87B8-BE16CFBFEBB9}" presName="rect4" presStyleLbl="alignAcc1" presStyleIdx="3" presStyleCnt="7"/>
      <dgm:spPr/>
      <dgm:t>
        <a:bodyPr/>
        <a:lstStyle/>
        <a:p>
          <a:endParaRPr lang="cs-CZ"/>
        </a:p>
      </dgm:t>
    </dgm:pt>
    <dgm:pt modelId="{38EB18F0-FD7C-4D8E-BD3D-BB929BCBF1DB}" type="pres">
      <dgm:prSet presAssocID="{C2BBE0D5-1996-4696-82B4-B16A8277F0E5}" presName="vertSpace5" presStyleLbl="node1" presStyleIdx="3" presStyleCnt="7"/>
      <dgm:spPr/>
    </dgm:pt>
    <dgm:pt modelId="{47F10B68-520B-421A-BDD5-7121A7F3EB8A}" type="pres">
      <dgm:prSet presAssocID="{C2BBE0D5-1996-4696-82B4-B16A8277F0E5}" presName="circle5" presStyleLbl="node1" presStyleIdx="4" presStyleCnt="7"/>
      <dgm:spPr/>
    </dgm:pt>
    <dgm:pt modelId="{79E92973-E1E9-4002-BE40-B8E392FA6EC4}" type="pres">
      <dgm:prSet presAssocID="{C2BBE0D5-1996-4696-82B4-B16A8277F0E5}" presName="rect5" presStyleLbl="alignAcc1" presStyleIdx="4" presStyleCnt="7"/>
      <dgm:spPr/>
      <dgm:t>
        <a:bodyPr/>
        <a:lstStyle/>
        <a:p>
          <a:endParaRPr lang="cs-CZ"/>
        </a:p>
      </dgm:t>
    </dgm:pt>
    <dgm:pt modelId="{ADD55DDC-6DC4-4610-9808-974B5F8B1469}" type="pres">
      <dgm:prSet presAssocID="{186CDEDF-42B8-483C-ACFD-015E656821BE}" presName="vertSpace6" presStyleLbl="node1" presStyleIdx="4" presStyleCnt="7"/>
      <dgm:spPr/>
    </dgm:pt>
    <dgm:pt modelId="{2B8F952C-4EAB-4332-87FD-84633C6D7001}" type="pres">
      <dgm:prSet presAssocID="{186CDEDF-42B8-483C-ACFD-015E656821BE}" presName="circle6" presStyleLbl="node1" presStyleIdx="5" presStyleCnt="7"/>
      <dgm:spPr/>
    </dgm:pt>
    <dgm:pt modelId="{1C85868F-F269-4EC6-B9DD-49A17E867BC7}" type="pres">
      <dgm:prSet presAssocID="{186CDEDF-42B8-483C-ACFD-015E656821BE}" presName="rect6" presStyleLbl="alignAcc1" presStyleIdx="5" presStyleCnt="7"/>
      <dgm:spPr/>
      <dgm:t>
        <a:bodyPr/>
        <a:lstStyle/>
        <a:p>
          <a:endParaRPr lang="cs-CZ"/>
        </a:p>
      </dgm:t>
    </dgm:pt>
    <dgm:pt modelId="{552F4A4F-2902-4F93-8A1E-474B6014C0A9}" type="pres">
      <dgm:prSet presAssocID="{68BE08CB-71CE-477B-A3CD-BD25825BDDBE}" presName="vertSpace7" presStyleLbl="node1" presStyleIdx="5" presStyleCnt="7"/>
      <dgm:spPr/>
    </dgm:pt>
    <dgm:pt modelId="{D7FBC750-CC58-4B85-88F5-E5127C969796}" type="pres">
      <dgm:prSet presAssocID="{68BE08CB-71CE-477B-A3CD-BD25825BDDBE}" presName="circle7" presStyleLbl="node1" presStyleIdx="6" presStyleCnt="7"/>
      <dgm:spPr/>
    </dgm:pt>
    <dgm:pt modelId="{CBF7518E-C0E6-4B23-B20D-059AAD3DF227}" type="pres">
      <dgm:prSet presAssocID="{68BE08CB-71CE-477B-A3CD-BD25825BDDBE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51332A-B3AD-4DA8-BE54-2B3F7E398CEF}" type="pres">
      <dgm:prSet presAssocID="{69B63D82-A8A8-4C46-B757-F7A59230982F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CAE233-3C25-4089-9C1E-0C238495ADD9}" type="pres">
      <dgm:prSet presAssocID="{F6FD9D48-9F9A-4F4A-83D5-01258B4618CA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E51FCF-880E-4299-96EC-35EF40AB2735}" type="pres">
      <dgm:prSet presAssocID="{4515EB68-E627-47B1-87B8-BE16CFBFEBB9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E218E1-5D14-4B4A-B76C-298BCD9E090D}" type="pres">
      <dgm:prSet presAssocID="{C2BBE0D5-1996-4696-82B4-B16A8277F0E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2A0130-DCFB-42D1-94F8-C207E271B4A2}" type="pres">
      <dgm:prSet presAssocID="{186CDEDF-42B8-483C-ACFD-015E656821BE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96856-35F9-451D-AC03-74A0BD1F6F81}" type="pres">
      <dgm:prSet presAssocID="{68BE08CB-71CE-477B-A3CD-BD25825BDDBE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AEECF1-B1EE-43E6-B29C-25192003C67C}" type="presOf" srcId="{68BE08CB-71CE-477B-A3CD-BD25825BDDBE}" destId="{CBF7518E-C0E6-4B23-B20D-059AAD3DF227}" srcOrd="0" destOrd="0" presId="urn:microsoft.com/office/officeart/2005/8/layout/target3"/>
    <dgm:cxn modelId="{14C1C7FD-D0D2-466A-A21D-BEFC4B63F589}" type="presOf" srcId="{68BE08CB-71CE-477B-A3CD-BD25825BDDBE}" destId="{5FD96856-35F9-451D-AC03-74A0BD1F6F81}" srcOrd="1" destOrd="0" presId="urn:microsoft.com/office/officeart/2005/8/layout/target3"/>
    <dgm:cxn modelId="{7C20C395-1276-473A-A237-1FDD963FD88D}" type="presOf" srcId="{D1D4F407-5343-4D3F-B5B9-D407B03CAEB4}" destId="{D005CE8C-CC26-4C3E-AC11-E15060ECD759}" srcOrd="0" destOrd="0" presId="urn:microsoft.com/office/officeart/2005/8/layout/target3"/>
    <dgm:cxn modelId="{35A0C3A8-B9CA-4D2A-91DD-AADEBBD41046}" type="presOf" srcId="{4515EB68-E627-47B1-87B8-BE16CFBFEBB9}" destId="{5DB8921C-C5E6-42AE-898C-CB41213FBE2D}" srcOrd="0" destOrd="0" presId="urn:microsoft.com/office/officeart/2005/8/layout/target3"/>
    <dgm:cxn modelId="{90271B85-C982-4318-B410-C2BC4EF503B9}" srcId="{757F3AB3-0718-4624-B441-E567A8F0AB56}" destId="{186CDEDF-42B8-483C-ACFD-015E656821BE}" srcOrd="5" destOrd="0" parTransId="{C389ACB5-0A65-49AC-81BC-56416E346A18}" sibTransId="{10B31315-903D-4FE4-BCE3-1728C822B4AD}"/>
    <dgm:cxn modelId="{3BD7966A-E21A-4183-9FE4-685261577164}" type="presOf" srcId="{F6FD9D48-9F9A-4F4A-83D5-01258B4618CA}" destId="{D0CAE233-3C25-4089-9C1E-0C238495ADD9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21D7929A-6EED-46B9-9A83-DB5B87977385}" srcId="{757F3AB3-0718-4624-B441-E567A8F0AB56}" destId="{4515EB68-E627-47B1-87B8-BE16CFBFEBB9}" srcOrd="3" destOrd="0" parTransId="{9A44191C-5C56-48E3-B533-443C10E420A3}" sibTransId="{7AB31BF7-C483-474F-BFA3-4EDC21D45839}"/>
    <dgm:cxn modelId="{CB220C13-56BD-48FF-8D5F-26147D55EE26}" type="presOf" srcId="{F6FD9D48-9F9A-4F4A-83D5-01258B4618CA}" destId="{2AFB8086-F431-47E5-8D78-E60107D4752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D24E82-094B-4690-8E2A-B6AB139D370F}" type="presOf" srcId="{D1D4F407-5343-4D3F-B5B9-D407B03CAEB4}" destId="{AED2198E-93D5-4001-81B4-73124B309672}" srcOrd="1" destOrd="0" presId="urn:microsoft.com/office/officeart/2005/8/layout/target3"/>
    <dgm:cxn modelId="{66E1DF6E-C5EA-4A92-BB29-13E866D712AB}" srcId="{757F3AB3-0718-4624-B441-E567A8F0AB56}" destId="{68BE08CB-71CE-477B-A3CD-BD25825BDDBE}" srcOrd="6" destOrd="0" parTransId="{F69E9FCA-AE27-4CC8-A133-ED3D52A01AD6}" sibTransId="{22D2C643-A46A-4AA5-9DA3-21899A0003DC}"/>
    <dgm:cxn modelId="{029914F6-6249-4CB4-BB41-5A2BA4022B23}" type="presOf" srcId="{757F3AB3-0718-4624-B441-E567A8F0AB56}" destId="{333A1088-737F-45CB-B68E-254E46348037}" srcOrd="0" destOrd="0" presId="urn:microsoft.com/office/officeart/2005/8/layout/target3"/>
    <dgm:cxn modelId="{892178E1-A27D-43EA-816F-39095A6B15FD}" type="presOf" srcId="{69B63D82-A8A8-4C46-B757-F7A59230982F}" destId="{E851332A-B3AD-4DA8-BE54-2B3F7E398CEF}" srcOrd="1" destOrd="0" presId="urn:microsoft.com/office/officeart/2005/8/layout/target3"/>
    <dgm:cxn modelId="{FA59138C-8D44-46DE-AA80-89C5198B7F5D}" srcId="{757F3AB3-0718-4624-B441-E567A8F0AB56}" destId="{C2BBE0D5-1996-4696-82B4-B16A8277F0E5}" srcOrd="4" destOrd="0" parTransId="{F850A4EE-D10F-48F6-AF74-656F3D6AE101}" sibTransId="{D51DD71D-30D2-4A99-A926-9C6054A17C4F}"/>
    <dgm:cxn modelId="{F769DA53-8B34-4468-877D-D44B25B159D9}" type="presOf" srcId="{C2BBE0D5-1996-4696-82B4-B16A8277F0E5}" destId="{8EE218E1-5D14-4B4A-B76C-298BCD9E090D}" srcOrd="1" destOrd="0" presId="urn:microsoft.com/office/officeart/2005/8/layout/target3"/>
    <dgm:cxn modelId="{A6C58DA7-0459-4EED-B496-AB197DB3DA34}" srcId="{757F3AB3-0718-4624-B441-E567A8F0AB56}" destId="{69B63D82-A8A8-4C46-B757-F7A59230982F}" srcOrd="1" destOrd="0" parTransId="{8846C09A-0C21-46D4-AE10-A53FA6C01378}" sibTransId="{55109A37-5331-4087-8D2C-0C8A7D237929}"/>
    <dgm:cxn modelId="{EA595F89-7686-41F8-953E-72B3AE4FBD6B}" type="presOf" srcId="{69B63D82-A8A8-4C46-B757-F7A59230982F}" destId="{8FC9472D-E000-49E0-A5F5-22A146656016}" srcOrd="0" destOrd="0" presId="urn:microsoft.com/office/officeart/2005/8/layout/target3"/>
    <dgm:cxn modelId="{576AE834-3B01-4A9F-A76B-74B4B1FD371A}" srcId="{757F3AB3-0718-4624-B441-E567A8F0AB56}" destId="{F6FD9D48-9F9A-4F4A-83D5-01258B4618CA}" srcOrd="2" destOrd="0" parTransId="{217A6A08-8945-4D47-AB05-F578B85A24C9}" sibTransId="{35A79B1C-BFB1-4448-ADB3-15CD261C2613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2B99635B-9DBE-4A7C-9982-DAD061FEE309}" type="presOf" srcId="{186CDEDF-42B8-483C-ACFD-015E656821BE}" destId="{1C85868F-F269-4EC6-B9DD-49A17E867BC7}" srcOrd="0" destOrd="0" presId="urn:microsoft.com/office/officeart/2005/8/layout/target3"/>
    <dgm:cxn modelId="{40768EA7-3F4E-4D50-90D6-3EAC89BEB4F1}" type="presOf" srcId="{C2BBE0D5-1996-4696-82B4-B16A8277F0E5}" destId="{79E92973-E1E9-4002-BE40-B8E392FA6EC4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5021AD7F-9550-4B46-B7FD-23A4767465E7}" type="presOf" srcId="{186CDEDF-42B8-483C-ACFD-015E656821BE}" destId="{EB2A0130-DCFB-42D1-94F8-C207E271B4A2}" srcOrd="1" destOrd="0" presId="urn:microsoft.com/office/officeart/2005/8/layout/target3"/>
    <dgm:cxn modelId="{A99E5054-3819-4D40-85C4-63D6F7236BBC}" type="presOf" srcId="{4515EB68-E627-47B1-87B8-BE16CFBFEBB9}" destId="{4CE51FCF-880E-4299-96EC-35EF40AB2735}" srcOrd="1" destOrd="0" presId="urn:microsoft.com/office/officeart/2005/8/layout/target3"/>
    <dgm:cxn modelId="{7648EAFB-280E-49AC-A321-B40CB91708D5}" type="presParOf" srcId="{333A1088-737F-45CB-B68E-254E46348037}" destId="{F5ABB229-8D3B-4694-996A-96F23CF14429}" srcOrd="0" destOrd="0" presId="urn:microsoft.com/office/officeart/2005/8/layout/target3"/>
    <dgm:cxn modelId="{5D8F2228-0B1E-4F79-B829-64F6E4EA5BE1}" type="presParOf" srcId="{333A1088-737F-45CB-B68E-254E46348037}" destId="{F41139FD-01EE-4571-8B17-4FB00FC51163}" srcOrd="1" destOrd="0" presId="urn:microsoft.com/office/officeart/2005/8/layout/target3"/>
    <dgm:cxn modelId="{2ECF95C2-594C-411D-8A3D-1F2194EA8289}" type="presParOf" srcId="{333A1088-737F-45CB-B68E-254E46348037}" destId="{D005CE8C-CC26-4C3E-AC11-E15060ECD759}" srcOrd="2" destOrd="0" presId="urn:microsoft.com/office/officeart/2005/8/layout/target3"/>
    <dgm:cxn modelId="{2D149407-7662-4A9B-86C2-9D354DBF4BAE}" type="presParOf" srcId="{333A1088-737F-45CB-B68E-254E46348037}" destId="{A9F5A87D-9C8C-4558-8906-73A0024CA771}" srcOrd="3" destOrd="0" presId="urn:microsoft.com/office/officeart/2005/8/layout/target3"/>
    <dgm:cxn modelId="{8D7B8006-DEEF-4E45-8512-6E918756BCFB}" type="presParOf" srcId="{333A1088-737F-45CB-B68E-254E46348037}" destId="{4D9AF0F6-FE7D-4DBE-93D2-9B1702C90553}" srcOrd="4" destOrd="0" presId="urn:microsoft.com/office/officeart/2005/8/layout/target3"/>
    <dgm:cxn modelId="{D623E2A5-7561-46E4-8C57-1FA0E5905046}" type="presParOf" srcId="{333A1088-737F-45CB-B68E-254E46348037}" destId="{8FC9472D-E000-49E0-A5F5-22A146656016}" srcOrd="5" destOrd="0" presId="urn:microsoft.com/office/officeart/2005/8/layout/target3"/>
    <dgm:cxn modelId="{A16DAAFA-30BE-473B-816E-55CDF077B4D1}" type="presParOf" srcId="{333A1088-737F-45CB-B68E-254E46348037}" destId="{76C51EEC-8367-49A8-92A4-D03FCD07C46B}" srcOrd="6" destOrd="0" presId="urn:microsoft.com/office/officeart/2005/8/layout/target3"/>
    <dgm:cxn modelId="{04D24619-7EE4-43CE-85FA-18B635092455}" type="presParOf" srcId="{333A1088-737F-45CB-B68E-254E46348037}" destId="{D5119F53-E906-4A08-8503-EABACB7247B2}" srcOrd="7" destOrd="0" presId="urn:microsoft.com/office/officeart/2005/8/layout/target3"/>
    <dgm:cxn modelId="{BC1912ED-D102-4588-9767-A443F9455BFF}" type="presParOf" srcId="{333A1088-737F-45CB-B68E-254E46348037}" destId="{2AFB8086-F431-47E5-8D78-E60107D47527}" srcOrd="8" destOrd="0" presId="urn:microsoft.com/office/officeart/2005/8/layout/target3"/>
    <dgm:cxn modelId="{49FB84C4-FDAD-46E3-A907-5E40EE2AF254}" type="presParOf" srcId="{333A1088-737F-45CB-B68E-254E46348037}" destId="{10182FB0-04D7-4C93-B4F0-0EEF42AE19BC}" srcOrd="9" destOrd="0" presId="urn:microsoft.com/office/officeart/2005/8/layout/target3"/>
    <dgm:cxn modelId="{895DEF7C-12EB-4ECB-9277-B1C7A59E8304}" type="presParOf" srcId="{333A1088-737F-45CB-B68E-254E46348037}" destId="{80A8BCD6-3B85-4042-9AEF-D82484502192}" srcOrd="10" destOrd="0" presId="urn:microsoft.com/office/officeart/2005/8/layout/target3"/>
    <dgm:cxn modelId="{286C6563-EEE0-496D-87E5-14FABA47CE78}" type="presParOf" srcId="{333A1088-737F-45CB-B68E-254E46348037}" destId="{5DB8921C-C5E6-42AE-898C-CB41213FBE2D}" srcOrd="11" destOrd="0" presId="urn:microsoft.com/office/officeart/2005/8/layout/target3"/>
    <dgm:cxn modelId="{B0998E5C-3953-4C4E-A0C7-D93561439FC8}" type="presParOf" srcId="{333A1088-737F-45CB-B68E-254E46348037}" destId="{38EB18F0-FD7C-4D8E-BD3D-BB929BCBF1DB}" srcOrd="12" destOrd="0" presId="urn:microsoft.com/office/officeart/2005/8/layout/target3"/>
    <dgm:cxn modelId="{50539870-1041-4EBE-BFC8-1E1942EE19EC}" type="presParOf" srcId="{333A1088-737F-45CB-B68E-254E46348037}" destId="{47F10B68-520B-421A-BDD5-7121A7F3EB8A}" srcOrd="13" destOrd="0" presId="urn:microsoft.com/office/officeart/2005/8/layout/target3"/>
    <dgm:cxn modelId="{DC502662-D559-4257-A7C6-97C096EF04FD}" type="presParOf" srcId="{333A1088-737F-45CB-B68E-254E46348037}" destId="{79E92973-E1E9-4002-BE40-B8E392FA6EC4}" srcOrd="14" destOrd="0" presId="urn:microsoft.com/office/officeart/2005/8/layout/target3"/>
    <dgm:cxn modelId="{7ABD49A9-41C3-4E83-BD57-E5BB7F9301F3}" type="presParOf" srcId="{333A1088-737F-45CB-B68E-254E46348037}" destId="{ADD55DDC-6DC4-4610-9808-974B5F8B1469}" srcOrd="15" destOrd="0" presId="urn:microsoft.com/office/officeart/2005/8/layout/target3"/>
    <dgm:cxn modelId="{98DE2929-033D-4EC4-96FB-8832B9512B98}" type="presParOf" srcId="{333A1088-737F-45CB-B68E-254E46348037}" destId="{2B8F952C-4EAB-4332-87FD-84633C6D7001}" srcOrd="16" destOrd="0" presId="urn:microsoft.com/office/officeart/2005/8/layout/target3"/>
    <dgm:cxn modelId="{0AA3B97D-E08E-477F-810C-C1EAD2F9F124}" type="presParOf" srcId="{333A1088-737F-45CB-B68E-254E46348037}" destId="{1C85868F-F269-4EC6-B9DD-49A17E867BC7}" srcOrd="17" destOrd="0" presId="urn:microsoft.com/office/officeart/2005/8/layout/target3"/>
    <dgm:cxn modelId="{BC463B3A-37CB-4596-BCA3-6D6F74CCDE67}" type="presParOf" srcId="{333A1088-737F-45CB-B68E-254E46348037}" destId="{552F4A4F-2902-4F93-8A1E-474B6014C0A9}" srcOrd="18" destOrd="0" presId="urn:microsoft.com/office/officeart/2005/8/layout/target3"/>
    <dgm:cxn modelId="{526F623B-8905-4303-8247-2069AB473FD4}" type="presParOf" srcId="{333A1088-737F-45CB-B68E-254E46348037}" destId="{D7FBC750-CC58-4B85-88F5-E5127C969796}" srcOrd="19" destOrd="0" presId="urn:microsoft.com/office/officeart/2005/8/layout/target3"/>
    <dgm:cxn modelId="{41BCAF5F-943A-411F-A887-813BE8B8CB92}" type="presParOf" srcId="{333A1088-737F-45CB-B68E-254E46348037}" destId="{CBF7518E-C0E6-4B23-B20D-059AAD3DF227}" srcOrd="20" destOrd="0" presId="urn:microsoft.com/office/officeart/2005/8/layout/target3"/>
    <dgm:cxn modelId="{302C83BD-C668-436C-B1C7-DAD2601648E5}" type="presParOf" srcId="{333A1088-737F-45CB-B68E-254E46348037}" destId="{AED2198E-93D5-4001-81B4-73124B309672}" srcOrd="21" destOrd="0" presId="urn:microsoft.com/office/officeart/2005/8/layout/target3"/>
    <dgm:cxn modelId="{63860303-4E7F-4B3A-8CEE-C5F6407666FD}" type="presParOf" srcId="{333A1088-737F-45CB-B68E-254E46348037}" destId="{E851332A-B3AD-4DA8-BE54-2B3F7E398CEF}" srcOrd="22" destOrd="0" presId="urn:microsoft.com/office/officeart/2005/8/layout/target3"/>
    <dgm:cxn modelId="{7A71EF43-7D21-4262-955C-6985369B769D}" type="presParOf" srcId="{333A1088-737F-45CB-B68E-254E46348037}" destId="{D0CAE233-3C25-4089-9C1E-0C238495ADD9}" srcOrd="23" destOrd="0" presId="urn:microsoft.com/office/officeart/2005/8/layout/target3"/>
    <dgm:cxn modelId="{F4FA0F89-BD9E-4C6B-8F91-307C00085132}" type="presParOf" srcId="{333A1088-737F-45CB-B68E-254E46348037}" destId="{4CE51FCF-880E-4299-96EC-35EF40AB2735}" srcOrd="24" destOrd="0" presId="urn:microsoft.com/office/officeart/2005/8/layout/target3"/>
    <dgm:cxn modelId="{09E7E138-A303-4208-B4E1-AF933A115BB2}" type="presParOf" srcId="{333A1088-737F-45CB-B68E-254E46348037}" destId="{8EE218E1-5D14-4B4A-B76C-298BCD9E090D}" srcOrd="25" destOrd="0" presId="urn:microsoft.com/office/officeart/2005/8/layout/target3"/>
    <dgm:cxn modelId="{B5A1AFCE-2BFE-424E-8069-A1C0D449FB1C}" type="presParOf" srcId="{333A1088-737F-45CB-B68E-254E46348037}" destId="{EB2A0130-DCFB-42D1-94F8-C207E271B4A2}" srcOrd="26" destOrd="0" presId="urn:microsoft.com/office/officeart/2005/8/layout/target3"/>
    <dgm:cxn modelId="{FFCC5609-3143-49ED-90F1-A03F0710B975}" type="presParOf" srcId="{333A1088-737F-45CB-B68E-254E46348037}" destId="{5FD96856-35F9-451D-AC03-74A0BD1F6F81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4D9AF0F6-FE7D-4DBE-93D2-9B1702C90553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FC9472D-E000-49E0-A5F5-22A146656016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D5119F53-E906-4A08-8503-EABACB7247B2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AFB8086-F431-47E5-8D78-E60107D47527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80A8BCD6-3B85-4042-9AEF-D8248450219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DB8921C-C5E6-42AE-898C-CB41213FBE2D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DATUM: 14.1.2012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47F10B68-520B-421A-BDD5-7121A7F3EB8A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9E92973-E1E9-4002-BE40-B8E392FA6EC4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VY_32_INOVACE_01_DUMč.3_VELKOMORAVSKÁ ŘÍŠE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2B8F952C-4EAB-4332-87FD-84633C6D7001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C85868F-F269-4EC6-B9DD-49A17E867BC7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3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D7FBC750-CC58-4B85-88F5-E5127C969796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BF7518E-C0E6-4B23-B20D-059AAD3DF227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36D57E-5C03-482B-8571-C245CCFECFE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450579-21C1-488F-9B75-FAA8F5FEFE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50BD7-977C-4920-8AD2-D9A95EE59EE9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C8B06-91FD-44E9-BB7A-16B10D061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Velkomoravsk%C3%A1_%C5%99%C3%AD%C5%A1e" TargetMode="Externa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Mojm%C3%ADr_I." TargetMode="Externa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stantin_a_Metod%C4%9Bj" TargetMode="External"/><Relationship Id="rId2" Type="http://schemas.openxmlformats.org/officeDocument/2006/relationships/hyperlink" Target="http://cs.wikipedia.org/wiki/Rastislav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vatopluk_I." TargetMode="Externa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rince_Rastislav.JPG" TargetMode="External"/><Relationship Id="rId13" Type="http://schemas.openxmlformats.org/officeDocument/2006/relationships/hyperlink" Target="http://commons.wikimedia.org/wiki/File:Svatopluk_I.jpg" TargetMode="External"/><Relationship Id="rId3" Type="http://schemas.openxmlformats.org/officeDocument/2006/relationships/hyperlink" Target="http://commons.wikimedia.org/wiki/File:SK_5000_korun_slovenskych_1944.jpg" TargetMode="External"/><Relationship Id="rId7" Type="http://schemas.openxmlformats.org/officeDocument/2006/relationships/hyperlink" Target="http://commons.wikimedia.org/wiki/File:Archeoskanzen_Modr%C3%A1_-_budovy.jpg" TargetMode="External"/><Relationship Id="rId12" Type="http://schemas.openxmlformats.org/officeDocument/2006/relationships/hyperlink" Target="http://commons.wikimedia.org/wiki/File:K%C5%99%C3%AD%C5%BE_z_Mikul%C4%8Dic.png" TargetMode="External"/><Relationship Id="rId2" Type="http://schemas.openxmlformats.org/officeDocument/2006/relationships/hyperlink" Target="http://commons.wikimedia.org/wiki/File:Central_europe_9th_century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odr%C3%A1,_replika_kostela.jpg" TargetMode="External"/><Relationship Id="rId11" Type="http://schemas.openxmlformats.org/officeDocument/2006/relationships/hyperlink" Target="http://commons.wikimedia.org/wiki/File:Bratislava_Devin_Socha_krala_Svatopluka.jpg" TargetMode="External"/><Relationship Id="rId5" Type="http://schemas.openxmlformats.org/officeDocument/2006/relationships/hyperlink" Target="http://commons.wikimedia.org/wiki/File:Archeoskanzen_Modr%C3%A1_-_chatr%C4%8D.jpg" TargetMode="External"/><Relationship Id="rId10" Type="http://schemas.openxmlformats.org/officeDocument/2006/relationships/hyperlink" Target="http://commons.wikimedia.org/wiki/File:Glagolica.gif" TargetMode="External"/><Relationship Id="rId4" Type="http://schemas.openxmlformats.org/officeDocument/2006/relationships/hyperlink" Target="http://commons.wikimedia.org/wiki/File:Archeoskanzen_Modr%C3%A1.jpg" TargetMode="External"/><Relationship Id="rId9" Type="http://schemas.openxmlformats.org/officeDocument/2006/relationships/hyperlink" Target="http://commons.wikimedia.org/wiki/File:Josef_Mathauser_-_Konstantin_a_Metod%C4%9Bj_p%C5%99i%C5%A1li_na_Velehrad.jpg" TargetMode="External"/><Relationship Id="rId14" Type="http://schemas.openxmlformats.org/officeDocument/2006/relationships/hyperlink" Target="http://commons.wikimedia.org/wiki/File:Velka_Morava_sperky_3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elka_Morava_sperky_1.jpg" TargetMode="External"/><Relationship Id="rId2" Type="http://schemas.openxmlformats.org/officeDocument/2006/relationships/hyperlink" Target="http://commons.wikimedia.org/wiki/File:K%C5%99%C3%AD%C5%BE_z_Mikul%C4%8Dic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179512" y="1412776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03648" y="4077072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403648" y="4365104"/>
            <a:ext cx="741682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Prezentaci lze využít v hodinách vlastivědy ve  4.ročníku při výuce dějepisné části, při které se žáci seznamují s významnými obdobími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poznávají první státní útvar na našem území,  způsob života lidí ve Velkomoravské říši a počátky křesťanství. Seznamují se osobnostmi tohoto období. Zapisují si informace a zařazují období na časovou osu. Podle tabulky se slovanským písmem-hlaholicí mohou napsat své jméno. Další informace si mohou žáci vyhledat na hypertextovém odkazu Velkomoravská říše, Konstantin a Metoděj. Na závěr si mohou ověřit své vědomosti v krátkém testu.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i na opakování učiva.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i="1" dirty="0" smtClean="0">
                <a:solidFill>
                  <a:srgbClr val="0707B9"/>
                </a:solidFill>
                <a:latin typeface="Times New Roman" pitchFamily="18" charset="0"/>
                <a:cs typeface="Times New Roman" pitchFamily="18" charset="0"/>
              </a:rPr>
              <a:t>VELKOMORAVSKÁ ŘÍŠE</a:t>
            </a:r>
            <a:endParaRPr lang="cs-CZ" sz="8000" b="1" i="1" dirty="0">
              <a:solidFill>
                <a:srgbClr val="0707B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•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Velkomoravská říše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první státní útvar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na našem území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• vznikl 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9.století n.l.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6" descr="Central_europe_9th_century.pn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 t="284" b="284"/>
          <a:stretch>
            <a:fillRect/>
          </a:stretch>
        </p:blipFill>
        <p:spPr>
          <a:xfrm>
            <a:off x="1907704" y="1772816"/>
            <a:ext cx="5486400" cy="4114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• v říši vládl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rod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Mojmírovců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první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historicky známý vládce byl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kníže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Mojmír I.</a:t>
            </a:r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• stavěla se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opevněná hradiště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kde žili řemeslníci,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obchodníci a bojovníci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• známá hradiště: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Valy u Mikulčic a Nitra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6" descr="646px-SK_5000_korun_slovenskych_1944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 t="1147" b="50653"/>
          <a:stretch>
            <a:fillRect/>
          </a:stretch>
        </p:blipFill>
        <p:spPr>
          <a:xfrm>
            <a:off x="1691680" y="1628800"/>
            <a:ext cx="5486400" cy="24561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MODRÁ – SKANZEN VELKOMORAVSKÉ VESNICE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Asparn_Zaya_Jungsteinzeithau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11560" y="1052736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4" descr="800px-Asparn_Zaya_Jungsteinzeithaus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932040" y="3933056"/>
            <a:ext cx="3600000" cy="2700000"/>
          </a:xfrm>
          <a:prstGeom prst="rect">
            <a:avLst/>
          </a:prstGeom>
        </p:spPr>
      </p:pic>
      <p:pic>
        <p:nvPicPr>
          <p:cNvPr id="6" name="Zástupný symbol pro obrázek 8" descr="800px-Schkeuditz_Kumpf_1_01.jpg"/>
          <p:cNvPicPr>
            <a:picLocks noChangeAspect="1"/>
          </p:cNvPicPr>
          <p:nvPr/>
        </p:nvPicPr>
        <p:blipFill>
          <a:blip r:embed="rId4" cstate="print"/>
          <a:srcRect b="1224"/>
          <a:stretch>
            <a:fillRect/>
          </a:stretch>
        </p:blipFill>
        <p:spPr>
          <a:xfrm>
            <a:off x="611560" y="3933056"/>
            <a:ext cx="3600000" cy="2666950"/>
          </a:xfrm>
          <a:prstGeom prst="rect">
            <a:avLst/>
          </a:prstGeom>
        </p:spPr>
      </p:pic>
      <p:pic>
        <p:nvPicPr>
          <p:cNvPr id="7" name="Zástupný symbol pro obrázek 10" descr="800px-Prehistoric_Times_of_Bohemia,_Moravia_and_Slovakia_-_NM_Prague_17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5004048" y="980728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• za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vlády knížete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Rastislava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začalo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šířit nové náboženství-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křesťanství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lidé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novým kněžím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nerozuměli,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protože mluvili při bohoslužbách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latinsky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• kníže Rastislav povolal na Moravu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učitele víry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kteří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znali slovanský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roku 863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přišli bratři 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Konstantin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 Metodě</a:t>
            </a:r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j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ovládali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slovanský jazyk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používali ho při bohoslužbách</a:t>
            </a:r>
          </a:p>
          <a:p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12" descr="Prince_Rastislav.jpg"/>
          <p:cNvPicPr>
            <a:picLocks noGrp="1" noChangeAspect="1"/>
          </p:cNvPicPr>
          <p:nvPr>
            <p:ph type="pic" idx="1"/>
          </p:nvPr>
        </p:nvPicPr>
        <p:blipFill>
          <a:blip r:embed="rId4" cstate="print"/>
          <a:srcRect l="15974" t="14577" r="12145" b="14577"/>
          <a:stretch>
            <a:fillRect/>
          </a:stretch>
        </p:blipFill>
        <p:spPr>
          <a:xfrm>
            <a:off x="5652120" y="1268760"/>
            <a:ext cx="3240360" cy="33809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 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PŘÍCHOD KONSTANTINA  A  METODĚJE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OSEF_~1.JPG"/>
          <p:cNvPicPr>
            <a:picLocks noChangeAspect="1"/>
          </p:cNvPicPr>
          <p:nvPr/>
        </p:nvPicPr>
        <p:blipFill>
          <a:blip r:embed="rId2" cstate="print"/>
          <a:srcRect l="7538" r="7538"/>
          <a:stretch>
            <a:fillRect/>
          </a:stretch>
        </p:blipFill>
        <p:spPr>
          <a:xfrm>
            <a:off x="1763688" y="1340768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Konstantin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sestavil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první slovanské písmo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hlaholici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do slovanského písma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přeložil hlavní části bible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bohoslužebné texty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získali pro křesťanskou víru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většinu národa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oba bratři museli zpět do Říma, aby obhájili své učení, 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podařilo se jim to, ale na Moravu se vrátil jen Metoděj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Metoděj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byl jmenován moravským arcibiskupem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• oba byli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prohlášeni za svaté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5.červenec byl vyhlášen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státním svátkem jako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Den slovanských věrozvěstů</a:t>
            </a:r>
          </a:p>
        </p:txBody>
      </p:sp>
      <p:pic>
        <p:nvPicPr>
          <p:cNvPr id="8" name="Zástupný symbol pro obrázek 4" descr="Glagolica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980728"/>
            <a:ext cx="4896544" cy="18048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                                         </a:t>
            </a:r>
          </a:p>
          <a:p>
            <a:r>
              <a:rPr lang="cs-CZ" sz="2800" dirty="0" smtClean="0"/>
              <a:t>				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za vlády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knížete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Svatopluka</a:t>
            </a:r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Metoděj zemřel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jeho žáci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byli z Moravy vyhnáni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	 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bohoslužby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opět konaly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latinsky,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na našem území se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ustálilo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latinské písmo-latinka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• po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smrti knížete Svatopluka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Velkomoravská říše na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začátku 10. století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rozpadla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Čechy a Morava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od té doby začaly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vyvíjet samostatně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</a:t>
            </a:r>
            <a:endParaRPr lang="cs-CZ" sz="2800" dirty="0"/>
          </a:p>
        </p:txBody>
      </p:sp>
      <p:pic>
        <p:nvPicPr>
          <p:cNvPr id="7" name="Zástupný symbol pro obrázek 4" descr="519px-Bratislava_Devin_Socha_krala_Svatoplu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32656"/>
            <a:ext cx="3681064" cy="42484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		    KNÍŽE SVATOPLUK A JEHO SYNOVÉ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Zástupný symbol pro obrázek 4" descr="220px-Svatopluk_I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619672" y="1268760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za vlády knížete Rastislava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rozvíjela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samostatná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řemesla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kovářství, hrnčířství, šperkařství, řezbářství,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sklářství, tkaní látek a výroba obuvi, rozvíjel se obchod</a:t>
            </a:r>
          </a:p>
        </p:txBody>
      </p:sp>
      <p:pic>
        <p:nvPicPr>
          <p:cNvPr id="4" name="Zástupný symbol pro obrázek 8" descr="800px-Velka_Morava_sperky_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619672" y="2204864"/>
            <a:ext cx="5832648" cy="4374486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		    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ARCHEOLOGICKÉ NÁLEZY</a:t>
            </a:r>
          </a:p>
        </p:txBody>
      </p:sp>
      <p:pic>
        <p:nvPicPr>
          <p:cNvPr id="6" name="Zástupný symbol pro obrázek 4" descr="K_Z_MI~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412776"/>
            <a:ext cx="3946035" cy="46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6" descr="450px-Velka_Morava_sperky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1412776"/>
            <a:ext cx="3510000" cy="468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1) Jak se jmenoval první velkomoravský kníže?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Mojmír I.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2) Který rod vládl ve Velkomoravské říši?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rod  </a:t>
            </a:r>
            <a:r>
              <a:rPr lang="cs-CZ" sz="2600" b="1" i="1" dirty="0" err="1" smtClean="0">
                <a:latin typeface="Times New Roman" pitchFamily="18" charset="0"/>
                <a:cs typeface="Times New Roman" pitchFamily="18" charset="0"/>
              </a:rPr>
              <a:t>Mojmírovců</a:t>
            </a: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3) Ve kterém jazyce se sloužily první křesťanské bohoslužby?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latinsky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4) Kdo byli Konstantin a Metoděj?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bratři, kteří sloužili bohoslužby ve slovanském jazyce</a:t>
            </a:r>
          </a:p>
          <a:p>
            <a:pPr>
              <a:buNone/>
            </a:pP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5) Co byla hlaholice?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slovanské písmo</a:t>
            </a:r>
          </a:p>
          <a:p>
            <a:pPr>
              <a:buNone/>
            </a:pP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6) Kdo povolal na Moravu Konstantina a Metoděje?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kníže Rastislav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TANKRED.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&lt;http://commons.wikimedia.org/wiki/File:Central_europe_9th_century.png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ZELIZŃAK, P. 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&lt;http://commons.wikimedia.org/wiki/File:SK_5000_korun_slovenskych_1944.jpg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MERCY,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&lt;http://commons.wikimedia.org/wiki/File:Archeoskanzen_Modr%C3%A1.jpg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MERCY,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</a:t>
            </a:r>
            <a:fld id="{7113482E-A9D2-4C6E-A9C6-A6CAEB11E2E3}" type="slidenum">
              <a:rPr lang="cs-CZ" sz="1200" smtClean="0">
                <a:latin typeface="Times New Roman" pitchFamily="18" charset="0"/>
                <a:cs typeface="Times New Roman" pitchFamily="18" charset="0"/>
                <a:hlinkClick r:id="rId5"/>
              </a:rPr>
              <a:pPr>
                <a:buNone/>
              </a:pPr>
              <a:t>14</a:t>
            </a:fld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&lt;http://commons.wikimedia.org/wiki/File:Archeoskanzen_Modr%C3%A1_-_chatr%C4%8D.jpg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PALICKAP,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&lt;http://commons.wikimedia.org/wiki/File:Modr%C3%A1,_replika_kostela.jpg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MERCY,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&lt;http://commons.wikimedia.org/wiki/File:Archeoskanzen_Modr%C3%A1_-_budovy.jpg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ATTRIBUTION,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&lt;http://commons.wikimedia.org/wiki/File:Prince_Rastislav.JPG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&lt;http://commons.wikimedia.org/wiki/File:Josef_Mathauser_-_Konstantin_a_Metod%C4%9Bj_p%C5%99i%C5%A1li_na_Velehrad.jpg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BARTELS.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&lt;http://commons.wikimedia.org/wiki/File:Glagolica.gif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ZELIZŇAK, P.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&lt;http://commons.wikimedia.org/wiki/File:Bratislava_Devin_Socha_krala_Svatopluka.jpg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MAŇAS.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http://commons.wikimedia.org/wiki/File:Svatopluk_I.jpg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1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PEKO.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&lt;http://commons.wikimedia.org/wiki/File:Velka_Morava_sperky_3.jpg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589640" cy="5505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DRAGOVIT,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&lt;http://commons.wikimedia.org/wiki/File:K%C5%99%C3%AD%C5%BE_z_Mikul%C4%8Dic.png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PEKO.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&lt;http://commons.wikimedia.org/wiki/File:Velka_Morava_sperky_1.jpg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8072094408. s. 84.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ČORNEJ, Pavel.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Panovníci českých zemí.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Fragment, 1992.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809010705. s. 6 – 7.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1.vyd. Praha: Kartografie Praha, 1998.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8070115017. s. 14 – 15.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MANDELOVÁ, Helena.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Dějiny českých zemí v obrazech-Na úsvitu českých dějin.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1.souborné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Praha: Albatros Praha, 2006. ISBN 8000017040. s. 86 – 91.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804</Words>
  <Application>Microsoft Office PowerPoint</Application>
  <PresentationFormat>Předvádění na obrazovce (4:3)</PresentationFormat>
  <Paragraphs>134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VELKOMORAVSKÁ ŘÍŠE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OPAKOVÁNÍ</vt:lpstr>
      <vt:lpstr>Použité 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ŘÍŠE</dc:title>
  <dc:creator>Marta</dc:creator>
  <cp:lastModifiedBy>Marta</cp:lastModifiedBy>
  <cp:revision>67</cp:revision>
  <dcterms:created xsi:type="dcterms:W3CDTF">2012-01-13T21:20:15Z</dcterms:created>
  <dcterms:modified xsi:type="dcterms:W3CDTF">2012-07-18T08:16:00Z</dcterms:modified>
</cp:coreProperties>
</file>