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9" r:id="rId2"/>
    <p:sldId id="256" r:id="rId3"/>
    <p:sldId id="270" r:id="rId4"/>
    <p:sldId id="257" r:id="rId5"/>
    <p:sldId id="271" r:id="rId6"/>
    <p:sldId id="272" r:id="rId7"/>
    <p:sldId id="273" r:id="rId8"/>
    <p:sldId id="262" r:id="rId9"/>
    <p:sldId id="274" r:id="rId10"/>
    <p:sldId id="275" r:id="rId11"/>
    <p:sldId id="263" r:id="rId12"/>
    <p:sldId id="279" r:id="rId13"/>
    <p:sldId id="276" r:id="rId14"/>
    <p:sldId id="280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E6314E6-68EF-472D-A0F1-E60C03BEE785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890B0FC8-BF00-48CC-A836-8405E20EFD07}" type="parTrans" cxnId="{6FABFB14-2AD9-4E3B-926D-C00C281DC171}">
      <dgm:prSet/>
      <dgm:spPr/>
      <dgm:t>
        <a:bodyPr/>
        <a:lstStyle/>
        <a:p>
          <a:endParaRPr lang="cs-CZ"/>
        </a:p>
      </dgm:t>
    </dgm:pt>
    <dgm:pt modelId="{8B3CFD77-347C-4556-8DAD-010E716112B8}" type="sibTrans" cxnId="{6FABFB14-2AD9-4E3B-926D-C00C281DC171}">
      <dgm:prSet/>
      <dgm:spPr/>
      <dgm:t>
        <a:bodyPr/>
        <a:lstStyle/>
        <a:p>
          <a:endParaRPr lang="cs-CZ"/>
        </a:p>
      </dgm:t>
    </dgm:pt>
    <dgm:pt modelId="{62538FB6-8B12-48A9-B544-03AA5D2059D4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E3268DF-772D-4D5A-9343-00CA034B7AD0}" type="parTrans" cxnId="{D3D2B03E-A6A2-4A42-8106-18F9E52260C5}">
      <dgm:prSet/>
      <dgm:spPr/>
      <dgm:t>
        <a:bodyPr/>
        <a:lstStyle/>
        <a:p>
          <a:endParaRPr lang="cs-CZ"/>
        </a:p>
      </dgm:t>
    </dgm:pt>
    <dgm:pt modelId="{5F7A70C8-8561-463C-B510-CDEBF72A718A}" type="sibTrans" cxnId="{D3D2B03E-A6A2-4A42-8106-18F9E52260C5}">
      <dgm:prSet/>
      <dgm:spPr/>
      <dgm:t>
        <a:bodyPr/>
        <a:lstStyle/>
        <a:p>
          <a:endParaRPr lang="cs-CZ"/>
        </a:p>
      </dgm:t>
    </dgm:pt>
    <dgm:pt modelId="{DC994CE8-F4C0-4F4E-B7D7-D7D5BF0D1FA2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PRO ROČNÍK: 4.               DATUM:14.1.2012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50A4320-8141-42DB-9376-0675AF634E70}" type="parTrans" cxnId="{D3AFE034-E56A-46A8-A9D8-EC139B5B0550}">
      <dgm:prSet/>
      <dgm:spPr/>
      <dgm:t>
        <a:bodyPr/>
        <a:lstStyle/>
        <a:p>
          <a:endParaRPr lang="cs-CZ"/>
        </a:p>
      </dgm:t>
    </dgm:pt>
    <dgm:pt modelId="{237F43BF-34C0-4274-AA32-55687D904F46}" type="sibTrans" cxnId="{D3AFE034-E56A-46A8-A9D8-EC139B5B0550}">
      <dgm:prSet/>
      <dgm:spPr/>
      <dgm:t>
        <a:bodyPr/>
        <a:lstStyle/>
        <a:p>
          <a:endParaRPr lang="cs-CZ"/>
        </a:p>
      </dgm:t>
    </dgm:pt>
    <dgm:pt modelId="{28FF499B-39BC-49DD-8126-5FDF5BCCBA37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VY_32_INOVACE_01_DUMč.4_STARÉ POVĚSTI ČESKÉ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7B5781EE-2AD5-49B5-A0DB-D5E30A911FC1}" type="parTrans" cxnId="{3B28F584-EF54-4403-BFAE-FBCCBCDAE1E8}">
      <dgm:prSet/>
      <dgm:spPr/>
      <dgm:t>
        <a:bodyPr/>
        <a:lstStyle/>
        <a:p>
          <a:endParaRPr lang="cs-CZ"/>
        </a:p>
      </dgm:t>
    </dgm:pt>
    <dgm:pt modelId="{40558A3B-D4F1-4DE8-8514-6314E7B28413}" type="sibTrans" cxnId="{3B28F584-EF54-4403-BFAE-FBCCBCDAE1E8}">
      <dgm:prSet/>
      <dgm:spPr/>
      <dgm:t>
        <a:bodyPr/>
        <a:lstStyle/>
        <a:p>
          <a:endParaRPr lang="cs-CZ"/>
        </a:p>
      </dgm:t>
    </dgm:pt>
    <dgm:pt modelId="{7A0FBFB6-C350-48FD-8BE0-C6B7CEFA46CE}">
      <dgm:prSet custT="1"/>
      <dgm:spPr/>
      <dgm:t>
        <a:bodyPr/>
        <a:lstStyle/>
        <a:p>
          <a:pPr algn="l" rtl="0"/>
          <a:r>
            <a:rPr lang="cs-CZ" sz="1600" dirty="0" smtClean="0">
              <a:latin typeface="Times New Roman" pitchFamily="18" charset="0"/>
              <a:cs typeface="Times New Roman" pitchFamily="18" charset="0"/>
            </a:rPr>
            <a:t>ČÍSLO MATERIÁLU: 4</a:t>
          </a:r>
          <a:endParaRPr lang="cs-CZ" sz="1600" dirty="0">
            <a:latin typeface="Times New Roman" pitchFamily="18" charset="0"/>
            <a:cs typeface="Times New Roman" pitchFamily="18" charset="0"/>
          </a:endParaRPr>
        </a:p>
      </dgm:t>
    </dgm:pt>
    <dgm:pt modelId="{E6ED98D4-C4E7-41CB-92AE-87C130C68D2B}" type="parTrans" cxnId="{75988B11-DD84-4C7D-A078-04307950CBFC}">
      <dgm:prSet/>
      <dgm:spPr/>
      <dgm:t>
        <a:bodyPr/>
        <a:lstStyle/>
        <a:p>
          <a:endParaRPr lang="cs-CZ"/>
        </a:p>
      </dgm:t>
    </dgm:pt>
    <dgm:pt modelId="{2E1D5004-22E5-4B60-AEFC-04F880D5C575}" type="sibTrans" cxnId="{75988B11-DD84-4C7D-A078-04307950CBFC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87A5FF5B-86D4-4F50-9DE0-BB41DB57A141}" type="pres">
      <dgm:prSet presAssocID="{FE6314E6-68EF-472D-A0F1-E60C03BEE785}" presName="vertSpace2" presStyleLbl="node1" presStyleIdx="0" presStyleCnt="7"/>
      <dgm:spPr/>
    </dgm:pt>
    <dgm:pt modelId="{3F443F98-FDF9-4770-A771-AE71BFD0E26C}" type="pres">
      <dgm:prSet presAssocID="{FE6314E6-68EF-472D-A0F1-E60C03BEE785}" presName="circle2" presStyleLbl="node1" presStyleIdx="1" presStyleCnt="7"/>
      <dgm:spPr/>
    </dgm:pt>
    <dgm:pt modelId="{8E5D9376-7D8D-4DC8-BDCD-24C1EA20D3D3}" type="pres">
      <dgm:prSet presAssocID="{FE6314E6-68EF-472D-A0F1-E60C03BEE785}" presName="rect2" presStyleLbl="alignAcc1" presStyleIdx="1" presStyleCnt="7"/>
      <dgm:spPr/>
      <dgm:t>
        <a:bodyPr/>
        <a:lstStyle/>
        <a:p>
          <a:endParaRPr lang="cs-CZ"/>
        </a:p>
      </dgm:t>
    </dgm:pt>
    <dgm:pt modelId="{293DB402-D508-4622-9001-7D3744759731}" type="pres">
      <dgm:prSet presAssocID="{62538FB6-8B12-48A9-B544-03AA5D2059D4}" presName="vertSpace3" presStyleLbl="node1" presStyleIdx="1" presStyleCnt="7"/>
      <dgm:spPr/>
    </dgm:pt>
    <dgm:pt modelId="{6D95E009-3B35-488A-8955-1417DC05E2CF}" type="pres">
      <dgm:prSet presAssocID="{62538FB6-8B12-48A9-B544-03AA5D2059D4}" presName="circle3" presStyleLbl="node1" presStyleIdx="2" presStyleCnt="7"/>
      <dgm:spPr/>
    </dgm:pt>
    <dgm:pt modelId="{7CB1B07F-1B12-4BFC-BD1F-A219798C87AD}" type="pres">
      <dgm:prSet presAssocID="{62538FB6-8B12-48A9-B544-03AA5D2059D4}" presName="rect3" presStyleLbl="alignAcc1" presStyleIdx="2" presStyleCnt="7"/>
      <dgm:spPr/>
      <dgm:t>
        <a:bodyPr/>
        <a:lstStyle/>
        <a:p>
          <a:endParaRPr lang="cs-CZ"/>
        </a:p>
      </dgm:t>
    </dgm:pt>
    <dgm:pt modelId="{7240CF5B-26A5-4704-BDC5-BCCFB9B07AB5}" type="pres">
      <dgm:prSet presAssocID="{DC994CE8-F4C0-4F4E-B7D7-D7D5BF0D1FA2}" presName="vertSpace4" presStyleLbl="node1" presStyleIdx="2" presStyleCnt="7"/>
      <dgm:spPr/>
    </dgm:pt>
    <dgm:pt modelId="{EA375EAF-F920-4018-8AC3-4A53B51AFED5}" type="pres">
      <dgm:prSet presAssocID="{DC994CE8-F4C0-4F4E-B7D7-D7D5BF0D1FA2}" presName="circle4" presStyleLbl="node1" presStyleIdx="3" presStyleCnt="7"/>
      <dgm:spPr/>
    </dgm:pt>
    <dgm:pt modelId="{4F4B2F96-F38E-40A2-A625-8A959B0106B2}" type="pres">
      <dgm:prSet presAssocID="{DC994CE8-F4C0-4F4E-B7D7-D7D5BF0D1FA2}" presName="rect4" presStyleLbl="alignAcc1" presStyleIdx="3" presStyleCnt="7"/>
      <dgm:spPr/>
      <dgm:t>
        <a:bodyPr/>
        <a:lstStyle/>
        <a:p>
          <a:endParaRPr lang="cs-CZ"/>
        </a:p>
      </dgm:t>
    </dgm:pt>
    <dgm:pt modelId="{8ECA3E7F-0D14-4091-A50C-C8A4C6151F4E}" type="pres">
      <dgm:prSet presAssocID="{28FF499B-39BC-49DD-8126-5FDF5BCCBA37}" presName="vertSpace5" presStyleLbl="node1" presStyleIdx="3" presStyleCnt="7"/>
      <dgm:spPr/>
    </dgm:pt>
    <dgm:pt modelId="{328D1307-EDB5-44A7-B92D-79A0658C408D}" type="pres">
      <dgm:prSet presAssocID="{28FF499B-39BC-49DD-8126-5FDF5BCCBA37}" presName="circle5" presStyleLbl="node1" presStyleIdx="4" presStyleCnt="7"/>
      <dgm:spPr/>
    </dgm:pt>
    <dgm:pt modelId="{F274B86E-FA2A-4A8F-B9EB-B5BD61A813CA}" type="pres">
      <dgm:prSet presAssocID="{28FF499B-39BC-49DD-8126-5FDF5BCCBA37}" presName="rect5" presStyleLbl="alignAcc1" presStyleIdx="4" presStyleCnt="7"/>
      <dgm:spPr/>
      <dgm:t>
        <a:bodyPr/>
        <a:lstStyle/>
        <a:p>
          <a:endParaRPr lang="cs-CZ"/>
        </a:p>
      </dgm:t>
    </dgm:pt>
    <dgm:pt modelId="{AFAD73B5-0393-40BA-8F91-477A919C27C7}" type="pres">
      <dgm:prSet presAssocID="{7A0FBFB6-C350-48FD-8BE0-C6B7CEFA46CE}" presName="vertSpace6" presStyleLbl="node1" presStyleIdx="4" presStyleCnt="7"/>
      <dgm:spPr/>
    </dgm:pt>
    <dgm:pt modelId="{EEBFA14C-ECAB-42C3-B153-FD2433C7B6C3}" type="pres">
      <dgm:prSet presAssocID="{7A0FBFB6-C350-48FD-8BE0-C6B7CEFA46CE}" presName="circle6" presStyleLbl="node1" presStyleIdx="5" presStyleCnt="7"/>
      <dgm:spPr/>
    </dgm:pt>
    <dgm:pt modelId="{D708C86D-05FF-4734-BE74-455A893ED0B3}" type="pres">
      <dgm:prSet presAssocID="{7A0FBFB6-C350-48FD-8BE0-C6B7CEFA46CE}" presName="rect6" presStyleLbl="alignAcc1" presStyleIdx="5" presStyleCnt="7"/>
      <dgm:spPr/>
      <dgm:t>
        <a:bodyPr/>
        <a:lstStyle/>
        <a:p>
          <a:endParaRPr lang="cs-CZ"/>
        </a:p>
      </dgm:t>
    </dgm:pt>
    <dgm:pt modelId="{4DEAEC33-E16B-49A4-B738-D79B75F6640D}" type="pres">
      <dgm:prSet presAssocID="{D1B46980-6531-4606-95E6-44980827E919}" presName="vertSpace7" presStyleLbl="node1" presStyleIdx="5" presStyleCnt="7"/>
      <dgm:spPr/>
    </dgm:pt>
    <dgm:pt modelId="{D79DA530-BD68-4809-ABFB-674F9E356136}" type="pres">
      <dgm:prSet presAssocID="{D1B46980-6531-4606-95E6-44980827E919}" presName="circle7" presStyleLbl="node1" presStyleIdx="6" presStyleCnt="7"/>
      <dgm:spPr/>
    </dgm:pt>
    <dgm:pt modelId="{BF95FD8D-26B7-421A-B84E-96867BB9CCBE}" type="pres">
      <dgm:prSet presAssocID="{D1B46980-6531-4606-95E6-44980827E919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254A-BAB7-497F-B5E3-D57773409612}" type="pres">
      <dgm:prSet presAssocID="{FE6314E6-68EF-472D-A0F1-E60C03BEE785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26E1A0-3713-4EDC-9E39-B875F2F62C1D}" type="pres">
      <dgm:prSet presAssocID="{62538FB6-8B12-48A9-B544-03AA5D2059D4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96AEFBA-0F79-4D46-B233-02BE6A6AC206}" type="pres">
      <dgm:prSet presAssocID="{DC994CE8-F4C0-4F4E-B7D7-D7D5BF0D1FA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E613E6-59AF-4D1A-A3AC-C128416DFB94}" type="pres">
      <dgm:prSet presAssocID="{28FF499B-39BC-49DD-8126-5FDF5BCCBA37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FD39785-9455-4984-B53E-BEB66FAF09DA}" type="pres">
      <dgm:prSet presAssocID="{7A0FBFB6-C350-48FD-8BE0-C6B7CEFA46CE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E2C97FB-2525-4977-B5FC-12CEBD5CD9EF}" type="pres">
      <dgm:prSet presAssocID="{D1B46980-6531-4606-95E6-44980827E919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C4238E-8CEB-4093-9DBD-E4ACE1663543}" type="presOf" srcId="{62538FB6-8B12-48A9-B544-03AA5D2059D4}" destId="{7CB1B07F-1B12-4BFC-BD1F-A219798C87AD}" srcOrd="0" destOrd="0" presId="urn:microsoft.com/office/officeart/2005/8/layout/target3"/>
    <dgm:cxn modelId="{B9E90784-54F9-49A9-867D-1526F747C4BD}" type="presOf" srcId="{757F3AB3-0718-4624-B441-E567A8F0AB56}" destId="{333A1088-737F-45CB-B68E-254E46348037}" srcOrd="0" destOrd="0" presId="urn:microsoft.com/office/officeart/2005/8/layout/target3"/>
    <dgm:cxn modelId="{87287369-6116-4E15-8709-74736A24E079}" type="presOf" srcId="{D1D4F407-5343-4D3F-B5B9-D407B03CAEB4}" destId="{AED2198E-93D5-4001-81B4-73124B309672}" srcOrd="1" destOrd="0" presId="urn:microsoft.com/office/officeart/2005/8/layout/target3"/>
    <dgm:cxn modelId="{CB5917CC-CED4-4620-B134-50765217C575}" type="presOf" srcId="{D1B46980-6531-4606-95E6-44980827E919}" destId="{BF95FD8D-26B7-421A-B84E-96867BB9CCBE}" srcOrd="0" destOrd="0" presId="urn:microsoft.com/office/officeart/2005/8/layout/target3"/>
    <dgm:cxn modelId="{7603ADBA-1F8F-41CE-9A13-71B93BBDCA24}" type="presOf" srcId="{7A0FBFB6-C350-48FD-8BE0-C6B7CEFA46CE}" destId="{D708C86D-05FF-4734-BE74-455A893ED0B3}" srcOrd="0" destOrd="0" presId="urn:microsoft.com/office/officeart/2005/8/layout/target3"/>
    <dgm:cxn modelId="{09D57B78-B9A1-4902-8511-313B9FAB6C2B}" type="presOf" srcId="{D1B46980-6531-4606-95E6-44980827E919}" destId="{6E2C97FB-2525-4977-B5FC-12CEBD5CD9EF}" srcOrd="1" destOrd="0" presId="urn:microsoft.com/office/officeart/2005/8/layout/target3"/>
    <dgm:cxn modelId="{094CF345-5BEA-44FD-8384-BA7D8A5E63B9}" type="presOf" srcId="{FE6314E6-68EF-472D-A0F1-E60C03BEE785}" destId="{8E5D9376-7D8D-4DC8-BDCD-24C1EA20D3D3}" srcOrd="0" destOrd="0" presId="urn:microsoft.com/office/officeart/2005/8/layout/target3"/>
    <dgm:cxn modelId="{34AC61C7-9FF9-489E-97FA-E826C01647AC}" type="presOf" srcId="{28FF499B-39BC-49DD-8126-5FDF5BCCBA37}" destId="{D7E613E6-59AF-4D1A-A3AC-C128416DFB94}" srcOrd="1" destOrd="0" presId="urn:microsoft.com/office/officeart/2005/8/layout/target3"/>
    <dgm:cxn modelId="{FFC14D8E-5000-4A27-9A11-B980FBDFC605}" type="presOf" srcId="{D1D4F407-5343-4D3F-B5B9-D407B03CAEB4}" destId="{D005CE8C-CC26-4C3E-AC11-E15060ECD759}" srcOrd="0" destOrd="0" presId="urn:microsoft.com/office/officeart/2005/8/layout/target3"/>
    <dgm:cxn modelId="{7C64A01E-9098-4090-BC2E-BA84CFBDCCDE}" type="presOf" srcId="{FE6314E6-68EF-472D-A0F1-E60C03BEE785}" destId="{5184254A-BAB7-497F-B5E3-D57773409612}" srcOrd="1" destOrd="0" presId="urn:microsoft.com/office/officeart/2005/8/layout/target3"/>
    <dgm:cxn modelId="{09166E59-1FD9-4AFB-8838-BDFA528ED643}" type="presOf" srcId="{28FF499B-39BC-49DD-8126-5FDF5BCCBA37}" destId="{F274B86E-FA2A-4A8F-B9EB-B5BD61A813CA}" srcOrd="0" destOrd="0" presId="urn:microsoft.com/office/officeart/2005/8/layout/target3"/>
    <dgm:cxn modelId="{EDF6FE6B-9DBE-4D7B-B8FD-7098875B4EED}" srcId="{757F3AB3-0718-4624-B441-E567A8F0AB56}" destId="{D8197B8C-B260-4A16-BDF4-0947B075E274}" srcOrd="8" destOrd="0" parTransId="{51C5993D-B262-45E6-B66E-76BC9D6D883D}" sibTransId="{1AEC7F05-E0FE-459C-BD47-224AC9D7BEE4}"/>
    <dgm:cxn modelId="{75988B11-DD84-4C7D-A078-04307950CBFC}" srcId="{757F3AB3-0718-4624-B441-E567A8F0AB56}" destId="{7A0FBFB6-C350-48FD-8BE0-C6B7CEFA46CE}" srcOrd="5" destOrd="0" parTransId="{E6ED98D4-C4E7-41CB-92AE-87C130C68D2B}" sibTransId="{2E1D5004-22E5-4B60-AEFC-04F880D5C575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3AFE034-E56A-46A8-A9D8-EC139B5B0550}" srcId="{757F3AB3-0718-4624-B441-E567A8F0AB56}" destId="{DC994CE8-F4C0-4F4E-B7D7-D7D5BF0D1FA2}" srcOrd="3" destOrd="0" parTransId="{750A4320-8141-42DB-9376-0675AF634E70}" sibTransId="{237F43BF-34C0-4274-AA32-55687D904F46}"/>
    <dgm:cxn modelId="{3B28F584-EF54-4403-BFAE-FBCCBCDAE1E8}" srcId="{757F3AB3-0718-4624-B441-E567A8F0AB56}" destId="{28FF499B-39BC-49DD-8126-5FDF5BCCBA37}" srcOrd="4" destOrd="0" parTransId="{7B5781EE-2AD5-49B5-A0DB-D5E30A911FC1}" sibTransId="{40558A3B-D4F1-4DE8-8514-6314E7B28413}"/>
    <dgm:cxn modelId="{AB906E97-3CD9-4E05-91AE-864F8E394536}" srcId="{757F3AB3-0718-4624-B441-E567A8F0AB56}" destId="{D1B46980-6531-4606-95E6-44980827E919}" srcOrd="6" destOrd="0" parTransId="{4F7B2CF5-A270-4D61-A510-1C1C5A4DCD3B}" sibTransId="{CFF69701-2866-4EF5-BFB5-F3F9B72EB817}"/>
    <dgm:cxn modelId="{E00745E2-412E-4B73-B0B6-234A0A5DF0F1}" type="presOf" srcId="{DC994CE8-F4C0-4F4E-B7D7-D7D5BF0D1FA2}" destId="{4F4B2F96-F38E-40A2-A625-8A959B0106B2}" srcOrd="0" destOrd="0" presId="urn:microsoft.com/office/officeart/2005/8/layout/target3"/>
    <dgm:cxn modelId="{6FABFB14-2AD9-4E3B-926D-C00C281DC171}" srcId="{757F3AB3-0718-4624-B441-E567A8F0AB56}" destId="{FE6314E6-68EF-472D-A0F1-E60C03BEE785}" srcOrd="1" destOrd="0" parTransId="{890B0FC8-BF00-48CC-A836-8405E20EFD07}" sibTransId="{8B3CFD77-347C-4556-8DAD-010E716112B8}"/>
    <dgm:cxn modelId="{D3D2B03E-A6A2-4A42-8106-18F9E52260C5}" srcId="{757F3AB3-0718-4624-B441-E567A8F0AB56}" destId="{62538FB6-8B12-48A9-B544-03AA5D2059D4}" srcOrd="2" destOrd="0" parTransId="{7E3268DF-772D-4D5A-9343-00CA034B7AD0}" sibTransId="{5F7A70C8-8561-463C-B510-CDEBF72A718A}"/>
    <dgm:cxn modelId="{74111B60-20EA-4318-BF98-6C9DB1D2B8B2}" type="presOf" srcId="{62538FB6-8B12-48A9-B544-03AA5D2059D4}" destId="{F626E1A0-3713-4EDC-9E39-B875F2F62C1D}" srcOrd="1" destOrd="0" presId="urn:microsoft.com/office/officeart/2005/8/layout/target3"/>
    <dgm:cxn modelId="{B4C532D1-6FD8-420F-B986-BE8C6CB91311}" type="presOf" srcId="{DC994CE8-F4C0-4F4E-B7D7-D7D5BF0D1FA2}" destId="{D96AEFBA-0F79-4D46-B233-02BE6A6AC206}" srcOrd="1" destOrd="0" presId="urn:microsoft.com/office/officeart/2005/8/layout/target3"/>
    <dgm:cxn modelId="{2221FB34-310D-4638-ACAE-9ACC709E4926}" srcId="{757F3AB3-0718-4624-B441-E567A8F0AB56}" destId="{4C35D32F-0EAB-4CD7-82EE-45574DC2A586}" srcOrd="9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7" destOrd="0" parTransId="{A571E265-742E-411A-ABCF-E39FDBC7528A}" sibTransId="{E33260FE-399D-481C-B2D6-3B35DD16DC84}"/>
    <dgm:cxn modelId="{2610A365-83E5-40D8-9EDF-FCBE69BF31E2}" type="presOf" srcId="{7A0FBFB6-C350-48FD-8BE0-C6B7CEFA46CE}" destId="{CFD39785-9455-4984-B53E-BEB66FAF09DA}" srcOrd="1" destOrd="0" presId="urn:microsoft.com/office/officeart/2005/8/layout/target3"/>
    <dgm:cxn modelId="{1E2AE36F-9E0F-4BF9-9888-9F13A85DACAA}" type="presParOf" srcId="{333A1088-737F-45CB-B68E-254E46348037}" destId="{F5ABB229-8D3B-4694-996A-96F23CF14429}" srcOrd="0" destOrd="0" presId="urn:microsoft.com/office/officeart/2005/8/layout/target3"/>
    <dgm:cxn modelId="{22ED6B3B-71DB-4612-98FB-2D4D8E3D09BF}" type="presParOf" srcId="{333A1088-737F-45CB-B68E-254E46348037}" destId="{F41139FD-01EE-4571-8B17-4FB00FC51163}" srcOrd="1" destOrd="0" presId="urn:microsoft.com/office/officeart/2005/8/layout/target3"/>
    <dgm:cxn modelId="{88F25D11-DF41-44AF-8D44-937F221C693E}" type="presParOf" srcId="{333A1088-737F-45CB-B68E-254E46348037}" destId="{D005CE8C-CC26-4C3E-AC11-E15060ECD759}" srcOrd="2" destOrd="0" presId="urn:microsoft.com/office/officeart/2005/8/layout/target3"/>
    <dgm:cxn modelId="{FA4A9713-7ED1-4D3E-AD67-8357F4D1723A}" type="presParOf" srcId="{333A1088-737F-45CB-B68E-254E46348037}" destId="{87A5FF5B-86D4-4F50-9DE0-BB41DB57A141}" srcOrd="3" destOrd="0" presId="urn:microsoft.com/office/officeart/2005/8/layout/target3"/>
    <dgm:cxn modelId="{9782745A-2BD0-4402-AA57-8E62363685C9}" type="presParOf" srcId="{333A1088-737F-45CB-B68E-254E46348037}" destId="{3F443F98-FDF9-4770-A771-AE71BFD0E26C}" srcOrd="4" destOrd="0" presId="urn:microsoft.com/office/officeart/2005/8/layout/target3"/>
    <dgm:cxn modelId="{DE854F24-72DA-4BF4-B65A-BD37BD02BF3F}" type="presParOf" srcId="{333A1088-737F-45CB-B68E-254E46348037}" destId="{8E5D9376-7D8D-4DC8-BDCD-24C1EA20D3D3}" srcOrd="5" destOrd="0" presId="urn:microsoft.com/office/officeart/2005/8/layout/target3"/>
    <dgm:cxn modelId="{2002F1FB-9DF2-4FD3-84F4-A43A5417EDA5}" type="presParOf" srcId="{333A1088-737F-45CB-B68E-254E46348037}" destId="{293DB402-D508-4622-9001-7D3744759731}" srcOrd="6" destOrd="0" presId="urn:microsoft.com/office/officeart/2005/8/layout/target3"/>
    <dgm:cxn modelId="{85E76789-0E9E-4F75-B63B-EAA649C7CEE5}" type="presParOf" srcId="{333A1088-737F-45CB-B68E-254E46348037}" destId="{6D95E009-3B35-488A-8955-1417DC05E2CF}" srcOrd="7" destOrd="0" presId="urn:microsoft.com/office/officeart/2005/8/layout/target3"/>
    <dgm:cxn modelId="{F6AB72B2-3BF7-4CBB-A0C0-E542964100DC}" type="presParOf" srcId="{333A1088-737F-45CB-B68E-254E46348037}" destId="{7CB1B07F-1B12-4BFC-BD1F-A219798C87AD}" srcOrd="8" destOrd="0" presId="urn:microsoft.com/office/officeart/2005/8/layout/target3"/>
    <dgm:cxn modelId="{4D9D9E5F-F5E9-4480-8F93-9087387D8A39}" type="presParOf" srcId="{333A1088-737F-45CB-B68E-254E46348037}" destId="{7240CF5B-26A5-4704-BDC5-BCCFB9B07AB5}" srcOrd="9" destOrd="0" presId="urn:microsoft.com/office/officeart/2005/8/layout/target3"/>
    <dgm:cxn modelId="{6D084A5C-861D-4E2C-A2DF-15C32BCA66DF}" type="presParOf" srcId="{333A1088-737F-45CB-B68E-254E46348037}" destId="{EA375EAF-F920-4018-8AC3-4A53B51AFED5}" srcOrd="10" destOrd="0" presId="urn:microsoft.com/office/officeart/2005/8/layout/target3"/>
    <dgm:cxn modelId="{D96F4BFB-1AF7-4FBD-AC02-593BB6F25BAF}" type="presParOf" srcId="{333A1088-737F-45CB-B68E-254E46348037}" destId="{4F4B2F96-F38E-40A2-A625-8A959B0106B2}" srcOrd="11" destOrd="0" presId="urn:microsoft.com/office/officeart/2005/8/layout/target3"/>
    <dgm:cxn modelId="{6CEC6EB5-7E82-4BFC-9B35-997A2B1131B4}" type="presParOf" srcId="{333A1088-737F-45CB-B68E-254E46348037}" destId="{8ECA3E7F-0D14-4091-A50C-C8A4C6151F4E}" srcOrd="12" destOrd="0" presId="urn:microsoft.com/office/officeart/2005/8/layout/target3"/>
    <dgm:cxn modelId="{67A7A39C-70A0-498F-989B-EB523AC6FACA}" type="presParOf" srcId="{333A1088-737F-45CB-B68E-254E46348037}" destId="{328D1307-EDB5-44A7-B92D-79A0658C408D}" srcOrd="13" destOrd="0" presId="urn:microsoft.com/office/officeart/2005/8/layout/target3"/>
    <dgm:cxn modelId="{269AE50F-5D0A-403F-A752-406B875353C1}" type="presParOf" srcId="{333A1088-737F-45CB-B68E-254E46348037}" destId="{F274B86E-FA2A-4A8F-B9EB-B5BD61A813CA}" srcOrd="14" destOrd="0" presId="urn:microsoft.com/office/officeart/2005/8/layout/target3"/>
    <dgm:cxn modelId="{AA89D7AD-945B-4894-A8AE-E0179DF16B5C}" type="presParOf" srcId="{333A1088-737F-45CB-B68E-254E46348037}" destId="{AFAD73B5-0393-40BA-8F91-477A919C27C7}" srcOrd="15" destOrd="0" presId="urn:microsoft.com/office/officeart/2005/8/layout/target3"/>
    <dgm:cxn modelId="{9C169757-FAF4-4CF7-B7A5-842A73C9BF9C}" type="presParOf" srcId="{333A1088-737F-45CB-B68E-254E46348037}" destId="{EEBFA14C-ECAB-42C3-B153-FD2433C7B6C3}" srcOrd="16" destOrd="0" presId="urn:microsoft.com/office/officeart/2005/8/layout/target3"/>
    <dgm:cxn modelId="{E67236A4-9714-4785-B7AE-4759C13A51E1}" type="presParOf" srcId="{333A1088-737F-45CB-B68E-254E46348037}" destId="{D708C86D-05FF-4734-BE74-455A893ED0B3}" srcOrd="17" destOrd="0" presId="urn:microsoft.com/office/officeart/2005/8/layout/target3"/>
    <dgm:cxn modelId="{3EC8E247-D013-4B5D-970B-BD7D1C4146F1}" type="presParOf" srcId="{333A1088-737F-45CB-B68E-254E46348037}" destId="{4DEAEC33-E16B-49A4-B738-D79B75F6640D}" srcOrd="18" destOrd="0" presId="urn:microsoft.com/office/officeart/2005/8/layout/target3"/>
    <dgm:cxn modelId="{98A2B593-5E63-4748-82DE-128CFB3AF34B}" type="presParOf" srcId="{333A1088-737F-45CB-B68E-254E46348037}" destId="{D79DA530-BD68-4809-ABFB-674F9E356136}" srcOrd="19" destOrd="0" presId="urn:microsoft.com/office/officeart/2005/8/layout/target3"/>
    <dgm:cxn modelId="{28D3BE89-1BD0-4884-A1EA-F311D81D5285}" type="presParOf" srcId="{333A1088-737F-45CB-B68E-254E46348037}" destId="{BF95FD8D-26B7-421A-B84E-96867BB9CCBE}" srcOrd="20" destOrd="0" presId="urn:microsoft.com/office/officeart/2005/8/layout/target3"/>
    <dgm:cxn modelId="{C36893D5-BDC7-41B4-96B8-E3CD013CF746}" type="presParOf" srcId="{333A1088-737F-45CB-B68E-254E46348037}" destId="{AED2198E-93D5-4001-81B4-73124B309672}" srcOrd="21" destOrd="0" presId="urn:microsoft.com/office/officeart/2005/8/layout/target3"/>
    <dgm:cxn modelId="{CA67C7D9-3E38-4D16-B49F-4DBCAD6E1712}" type="presParOf" srcId="{333A1088-737F-45CB-B68E-254E46348037}" destId="{5184254A-BAB7-497F-B5E3-D57773409612}" srcOrd="22" destOrd="0" presId="urn:microsoft.com/office/officeart/2005/8/layout/target3"/>
    <dgm:cxn modelId="{F56CE6D6-0410-4D7C-9FB5-1F23077F87D6}" type="presParOf" srcId="{333A1088-737F-45CB-B68E-254E46348037}" destId="{F626E1A0-3713-4EDC-9E39-B875F2F62C1D}" srcOrd="23" destOrd="0" presId="urn:microsoft.com/office/officeart/2005/8/layout/target3"/>
    <dgm:cxn modelId="{D03E8624-575E-438B-9B71-1FD8DF7052F0}" type="presParOf" srcId="{333A1088-737F-45CB-B68E-254E46348037}" destId="{D96AEFBA-0F79-4D46-B233-02BE6A6AC206}" srcOrd="24" destOrd="0" presId="urn:microsoft.com/office/officeart/2005/8/layout/target3"/>
    <dgm:cxn modelId="{BB089580-FA4A-4265-BADB-1CDEB548D615}" type="presParOf" srcId="{333A1088-737F-45CB-B68E-254E46348037}" destId="{D7E613E6-59AF-4D1A-A3AC-C128416DFB94}" srcOrd="25" destOrd="0" presId="urn:microsoft.com/office/officeart/2005/8/layout/target3"/>
    <dgm:cxn modelId="{FDDC8167-90B4-4EAA-90B9-BB39E921661A}" type="presParOf" srcId="{333A1088-737F-45CB-B68E-254E46348037}" destId="{CFD39785-9455-4984-B53E-BEB66FAF09DA}" srcOrd="26" destOrd="0" presId="urn:microsoft.com/office/officeart/2005/8/layout/target3"/>
    <dgm:cxn modelId="{0A58B8CB-A740-4378-8CE0-C15070C3A9C6}" type="presParOf" srcId="{333A1088-737F-45CB-B68E-254E46348037}" destId="{6E2C97FB-2525-4977-B5FC-12CEBD5CD9EF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529" y="0"/>
          <a:ext cx="751111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ŠKOLY: Základní škola Vysoké Mýto, </a:t>
          </a:r>
          <a:r>
            <a:rPr lang="cs-CZ" sz="1600" kern="1200" dirty="0" err="1" smtClean="0">
              <a:latin typeface="Times New Roman" pitchFamily="18" charset="0"/>
              <a:cs typeface="Times New Roman" pitchFamily="18" charset="0"/>
            </a:rPr>
            <a:t>Knířov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55529" y="0"/>
        <a:ext cx="7511118" cy="254771"/>
      </dsp:txXfrm>
    </dsp:sp>
    <dsp:sp modelId="{3F443F98-FDF9-4770-A771-AE71BFD0E26C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E5D9376-7D8D-4DC8-BDCD-24C1EA20D3D3}">
      <dsp:nvSpPr>
        <dsp:cNvPr id="0" name=""/>
        <dsp:cNvSpPr/>
      </dsp:nvSpPr>
      <dsp:spPr>
        <a:xfrm>
          <a:off x="1273857" y="254771"/>
          <a:ext cx="7511118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254771"/>
        <a:ext cx="7511118" cy="254771"/>
      </dsp:txXfrm>
    </dsp:sp>
    <dsp:sp modelId="{6D95E009-3B35-488A-8955-1417DC05E2CF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CB1B07F-1B12-4BFC-BD1F-A219798C87AD}">
      <dsp:nvSpPr>
        <dsp:cNvPr id="0" name=""/>
        <dsp:cNvSpPr/>
      </dsp:nvSpPr>
      <dsp:spPr>
        <a:xfrm>
          <a:off x="1273857" y="509542"/>
          <a:ext cx="7511118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VZDĚLÁVACÍ OBLAST: Lidé a čas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509542"/>
        <a:ext cx="7511118" cy="254771"/>
      </dsp:txXfrm>
    </dsp:sp>
    <dsp:sp modelId="{EA375EAF-F920-4018-8AC3-4A53B51AFED5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F4B2F96-F38E-40A2-A625-8A959B0106B2}">
      <dsp:nvSpPr>
        <dsp:cNvPr id="0" name=""/>
        <dsp:cNvSpPr/>
      </dsp:nvSpPr>
      <dsp:spPr>
        <a:xfrm>
          <a:off x="1273857" y="764313"/>
          <a:ext cx="7511118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PRO ROČNÍK: 4.               DATUM:14.1.2012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764313"/>
        <a:ext cx="7511118" cy="254773"/>
      </dsp:txXfrm>
    </dsp:sp>
    <dsp:sp modelId="{328D1307-EDB5-44A7-B92D-79A0658C408D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74B86E-FA2A-4A8F-B9EB-B5BD61A813CA}">
      <dsp:nvSpPr>
        <dsp:cNvPr id="0" name=""/>
        <dsp:cNvSpPr/>
      </dsp:nvSpPr>
      <dsp:spPr>
        <a:xfrm>
          <a:off x="1273857" y="1019086"/>
          <a:ext cx="7511118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NÁZEV MATERIÁLU: </a:t>
          </a: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VY_32_INOVACE_01_DUMč.4_STARÉ POVĚSTI ČESKÉ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019086"/>
        <a:ext cx="7511118" cy="254771"/>
      </dsp:txXfrm>
    </dsp:sp>
    <dsp:sp modelId="{EEBFA14C-ECAB-42C3-B153-FD2433C7B6C3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708C86D-05FF-4734-BE74-455A893ED0B3}">
      <dsp:nvSpPr>
        <dsp:cNvPr id="0" name=""/>
        <dsp:cNvSpPr/>
      </dsp:nvSpPr>
      <dsp:spPr>
        <a:xfrm>
          <a:off x="1273857" y="1273857"/>
          <a:ext cx="7511118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ČÍSLO MATERIÁLU: 4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273857"/>
        <a:ext cx="7511118" cy="254771"/>
      </dsp:txXfrm>
    </dsp:sp>
    <dsp:sp modelId="{D79DA530-BD68-4809-ABFB-674F9E356136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F95FD8D-26B7-421A-B84E-96867BB9CCBE}">
      <dsp:nvSpPr>
        <dsp:cNvPr id="0" name=""/>
        <dsp:cNvSpPr/>
      </dsp:nvSpPr>
      <dsp:spPr>
        <a:xfrm>
          <a:off x="1273857" y="1528628"/>
          <a:ext cx="7511118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latin typeface="Times New Roman" pitchFamily="18" charset="0"/>
              <a:cs typeface="Times New Roman" pitchFamily="18" charset="0"/>
            </a:rPr>
            <a:t>JMÉNO AUTORA: Mgr. Marta Suchomelová</a:t>
          </a:r>
          <a:endParaRPr lang="cs-CZ" sz="16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1528628"/>
        <a:ext cx="7511118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10D9CE-0D94-4EE6-AF38-C6BCB5AAD70B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557C76-8986-4381-9BA3-A09EB000304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6D057-5E77-4C61-911A-81E48186A81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0CDB9-43B8-47CF-9052-543DBAF42A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6D057-5E77-4C61-911A-81E48186A81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0CDB9-43B8-47CF-9052-543DBAF42A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6D057-5E77-4C61-911A-81E48186A81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0CDB9-43B8-47CF-9052-543DBAF42A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6D057-5E77-4C61-911A-81E48186A81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0CDB9-43B8-47CF-9052-543DBAF42A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6D057-5E77-4C61-911A-81E48186A81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0CDB9-43B8-47CF-9052-543DBAF42A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6D057-5E77-4C61-911A-81E48186A81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0CDB9-43B8-47CF-9052-543DBAF42A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6D057-5E77-4C61-911A-81E48186A81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0CDB9-43B8-47CF-9052-543DBAF42A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6D057-5E77-4C61-911A-81E48186A81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0CDB9-43B8-47CF-9052-543DBAF42A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6D057-5E77-4C61-911A-81E48186A81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0CDB9-43B8-47CF-9052-543DBAF42A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6D057-5E77-4C61-911A-81E48186A81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0CDB9-43B8-47CF-9052-543DBAF42A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6D057-5E77-4C61-911A-81E48186A81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0CDB9-43B8-47CF-9052-543DBAF42A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6D057-5E77-4C61-911A-81E48186A81D}" type="datetimeFigureOut">
              <a:rPr lang="cs-CZ" smtClean="0"/>
              <a:pPr/>
              <a:t>18.7.2012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0CDB9-43B8-47CF-9052-543DBAF42A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raotec_%C4%8Cech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Kn%C4%9B%C5%BEna_Libu%C5%A1e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cs.wikipedia.org/wiki/P%C5%99emysl_Or%C3%A1%C4%8D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Horym%C3%ADr_(vladyka)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http://cs.wikipedia.org/wiki/Bruncv%C3%ADk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%C5%A0em%C3%ADkova_hrobka.jpg" TargetMode="External"/><Relationship Id="rId3" Type="http://schemas.openxmlformats.org/officeDocument/2006/relationships/hyperlink" Target="http://commons.wikimedia.org/wiki/File:Josef_Mathauser_-_Kn%C4%9B%C5%BEna_Libu%C5%A1e_v%C4%9B%C5%A1t%C3%AD_sl%C3%A1vu_Prahy.jpg" TargetMode="External"/><Relationship Id="rId7" Type="http://schemas.openxmlformats.org/officeDocument/2006/relationships/hyperlink" Target="http://commons.wikimedia.org/wiki/File:Ctirad_and_Sarka_Vysehrad_Prague_CZ_820.jpg" TargetMode="External"/><Relationship Id="rId2" Type="http://schemas.openxmlformats.org/officeDocument/2006/relationships/hyperlink" Target="http://commons.wikimedia.org/wiki/File:Josef_Mathauser_-_Praotec_%C4%8Cech_na_ho%C5%99e_%C5%98%C3%AD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Stadice_pomn%C3%ADk_1.jpg" TargetMode="External"/><Relationship Id="rId11" Type="http://schemas.openxmlformats.org/officeDocument/2006/relationships/hyperlink" Target="http://commons.wikimedia.org/wiki/File:Praha_2005-09-15_Charles_Bridge.jpg" TargetMode="External"/><Relationship Id="rId5" Type="http://schemas.openxmlformats.org/officeDocument/2006/relationships/hyperlink" Target="http://commons.wikimedia.org/wiki/File:Josef_Mathauser_-_P%C5%99emysl_Or%C3%A1%C4%8D_za_kn%C3%AD%C5%BEete_povol%C3%A1n.jpg" TargetMode="External"/><Relationship Id="rId10" Type="http://schemas.openxmlformats.org/officeDocument/2006/relationships/hyperlink" Target="http://commons.wikimedia.org/wiki/File:Cerny-Jirasek.jpg" TargetMode="External"/><Relationship Id="rId4" Type="http://schemas.openxmlformats.org/officeDocument/2006/relationships/hyperlink" Target="http://commons.wikimedia.org/wiki/File:Josef_Mathauser_-_P%C5%99emysl_v%C3%ADt%C3%A1n_Libu%C5%A1%C3%AD.jpg" TargetMode="External"/><Relationship Id="rId9" Type="http://schemas.openxmlformats.org/officeDocument/2006/relationships/hyperlink" Target="http://commons.wikimedia.org/wiki/File:Neumetely-semik-nap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179512" y="1484784"/>
          <a:ext cx="878497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260648"/>
            <a:ext cx="5407152" cy="1045464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1547664" y="4077072"/>
            <a:ext cx="22333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Metodický list / anotace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475656" y="4437112"/>
            <a:ext cx="734481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-Prezentace se může využít v hodinách vlastivědy ve 4.ročníku při výuce dějepisné části.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-Žáci se seznamují s vybranými pověstmi, které vypravují o počátcích života Slovanů na našem území. Doplňují prezentaci vypravováním dalších pověstí podle svých znalostí. Vyhledávají pravdivá místa. Zapisují si názvy pověstí a hlavních osobností. Mohou si zahrát úryvky z pověstí.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Další informace mohou žáci vyhledat na hypertextových odkazech.</a:t>
            </a:r>
          </a:p>
          <a:p>
            <a:pPr>
              <a:buNone/>
            </a:pP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-Na závěr si žáci mohou zkusit své znalostí v testu.</a:t>
            </a:r>
          </a:p>
        </p:txBody>
      </p:sp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2656"/>
            <a:ext cx="8496944" cy="61926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100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STARÉ</a:t>
            </a:r>
            <a:br>
              <a:rPr lang="cs-CZ" sz="100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00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POVĚSTI </a:t>
            </a:r>
            <a:br>
              <a:rPr lang="cs-CZ" sz="100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0000" b="1" i="1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ČESKÉ</a:t>
            </a:r>
            <a:endParaRPr lang="cs-CZ" sz="10000" b="1" i="1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280920" cy="612068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30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nejstarším období dějin Slovanů na území Čech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nejsou žádné písemné zprávy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lidé si o této době vypravovali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pověsti,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později je začali zaznamenávat kronikáři a někteří čeští spisovatelé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pověsti mívají pravdivé jádro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např. místo děje nebo historickou postavu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známé pověsti:</a:t>
            </a:r>
          </a:p>
          <a:p>
            <a:pPr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r>
              <a:rPr lang="cs-CZ" sz="40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 ČECHOVI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</a:t>
            </a:r>
            <a:r>
              <a:rPr lang="cs-CZ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příchod Slovanů na naše území je spojen s postavou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praotce Čecha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který přivedl naše předky na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horu Říp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zemi pojmenovali na jeho počest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Čechy</a:t>
            </a:r>
            <a:r>
              <a:rPr lang="cs-CZ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3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08912" cy="604867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PRAOTEC ČECH NA ŘÍPU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JOSEF_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6887" r="6887"/>
          <a:stretch>
            <a:fillRect/>
          </a:stretch>
        </p:blipFill>
        <p:spPr>
          <a:xfrm>
            <a:off x="1763688" y="1124744"/>
            <a:ext cx="5486400" cy="4114800"/>
          </a:xfr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352928" cy="604867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       </a:t>
            </a:r>
            <a:r>
              <a:rPr lang="cs-CZ" sz="3600" b="1" i="1" u="sng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O KROKOVI A JEHO DCERÁCH</a:t>
            </a:r>
            <a:endParaRPr lang="cs-CZ" sz="3600" dirty="0" smtClean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podle pověsti se po smrti praotce Čecha stal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stařešinou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kmene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Krok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který měl tři dcery: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Kazi, Tetu a Libuši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kněžnou se stala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Libuše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která měla nadání předpovídat budoucnost a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předpověděla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slávu Prahy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vládla z bájného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Vyšehradu</a:t>
            </a:r>
            <a:endParaRPr lang="cs-CZ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JOSEF_~1.JPG"/>
          <p:cNvPicPr>
            <a:picLocks noChangeAspect="1"/>
          </p:cNvPicPr>
          <p:nvPr/>
        </p:nvPicPr>
        <p:blipFill>
          <a:blip r:embed="rId3" cstate="print"/>
          <a:srcRect l="7212" r="7212"/>
          <a:stretch>
            <a:fillRect/>
          </a:stretch>
        </p:blipFill>
        <p:spPr>
          <a:xfrm>
            <a:off x="3779912" y="2708920"/>
            <a:ext cx="4752528" cy="3564408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352928" cy="604867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za manžela si zvolila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Přemysla Oráče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ke kterému vyslala poselstvo 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JOSEF_~2.JPG"/>
          <p:cNvPicPr>
            <a:picLocks noChangeAspect="1"/>
          </p:cNvPicPr>
          <p:nvPr/>
        </p:nvPicPr>
        <p:blipFill>
          <a:blip r:embed="rId3" cstate="print"/>
          <a:srcRect l="7123" r="7123"/>
          <a:stretch>
            <a:fillRect/>
          </a:stretch>
        </p:blipFill>
        <p:spPr>
          <a:xfrm>
            <a:off x="1907704" y="1556792"/>
            <a:ext cx="5040000" cy="378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19256" cy="597666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Přemysl Oráč se stal knížetem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o něho odvozují svůj původ historická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knížata z rodu Přemyslovců 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JOSEF_~2.JPG"/>
          <p:cNvPicPr>
            <a:picLocks noChangeAspect="1"/>
          </p:cNvPicPr>
          <p:nvPr/>
        </p:nvPicPr>
        <p:blipFill>
          <a:blip r:embed="rId2" cstate="print"/>
          <a:srcRect l="7163" r="7163"/>
          <a:stretch>
            <a:fillRect/>
          </a:stretch>
        </p:blipFill>
        <p:spPr>
          <a:xfrm>
            <a:off x="1691680" y="1700808"/>
            <a:ext cx="5486400" cy="41148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76672"/>
            <a:ext cx="8136904" cy="590465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b="0" u="sng" dirty="0" smtClean="0">
                <a:latin typeface="Times New Roman" pitchFamily="18" charset="0"/>
                <a:cs typeface="Times New Roman" pitchFamily="18" charset="0"/>
              </a:rPr>
              <a:t>Přemysl Oráč </a:t>
            </a: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pocházel ze </a:t>
            </a:r>
            <a:r>
              <a:rPr lang="cs-CZ" sz="2800" b="0" u="sng" dirty="0" smtClean="0">
                <a:latin typeface="Times New Roman" pitchFamily="18" charset="0"/>
                <a:cs typeface="Times New Roman" pitchFamily="18" charset="0"/>
              </a:rPr>
              <a:t>Stadic</a:t>
            </a: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, kde se nachází </a:t>
            </a:r>
            <a:br>
              <a:rPr lang="cs-CZ" sz="2800" b="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 smtClean="0">
                <a:latin typeface="Times New Roman" pitchFamily="18" charset="0"/>
                <a:cs typeface="Times New Roman" pitchFamily="18" charset="0"/>
              </a:rPr>
              <a:t>   tento pomník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694PX-~1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2123728" y="980728"/>
            <a:ext cx="4680000" cy="40461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76672"/>
            <a:ext cx="8352928" cy="590465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po smrti kněžny Libuše nastává období, o kterém vypráví další pověst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</a:t>
            </a:r>
            <a:r>
              <a:rPr lang="cs-CZ" sz="4000" b="1" i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DÍVČÍ VÁLKA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• dívky a ženy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se vzbouřily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proti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mužům, založily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Děvín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• jedna část pověsti vypráví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o lsti, kterou dívky přichystaly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na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vladyku Ctirada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• do pasti ho nalákala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Šárka</a:t>
            </a:r>
          </a:p>
          <a:p>
            <a:pPr>
              <a:buNone/>
            </a:pP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SOUSOŠÍ CTIRAD A ŠÁRKA NA VYŠEHRADĚ</a:t>
            </a:r>
          </a:p>
        </p:txBody>
      </p:sp>
      <p:pic>
        <p:nvPicPr>
          <p:cNvPr id="4" name="Zástupný symbol pro obrázek 4" descr="800px-Ctirad_and_Sarka_Vysehrad_Prague_CZ_820.jpg"/>
          <p:cNvPicPr>
            <a:picLocks noChangeAspect="1"/>
          </p:cNvPicPr>
          <p:nvPr/>
        </p:nvPicPr>
        <p:blipFill>
          <a:blip r:embed="rId2" cstate="print"/>
          <a:srcRect l="12001" r="20491"/>
          <a:stretch>
            <a:fillRect/>
          </a:stretch>
        </p:blipFill>
        <p:spPr>
          <a:xfrm>
            <a:off x="539552" y="1844824"/>
            <a:ext cx="3240360" cy="360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19256" cy="590465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další pověst se prý stala v době velkého rozkvětu Čech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</a:t>
            </a:r>
            <a:r>
              <a:rPr lang="cs-CZ" b="1" i="1" u="sng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O KŘESOMYSLU A HORYMÍROVI</a:t>
            </a:r>
            <a:endParaRPr lang="cs-CZ" sz="2800" dirty="0" smtClean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za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knížete Křesomysla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začalo mohutné dobývání zlata a stříbra, z rolníků udělal horníky a pole pustla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proti knížeti se vzbouřil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  <a:hlinkClick r:id="rId2"/>
              </a:rPr>
              <a:t>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Horymír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byl odsouzen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na útěku mu pomohl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kůň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Šemík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HROBKA ŠEMÍKA 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     V NEUMĚTELÍCH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rázek 4" descr="675PX-~1.JPG"/>
          <p:cNvPicPr>
            <a:picLocks noChangeAspect="1"/>
          </p:cNvPicPr>
          <p:nvPr/>
        </p:nvPicPr>
        <p:blipFill>
          <a:blip r:embed="rId3" cstate="print"/>
          <a:srcRect l="6001" t="7742" b="7742"/>
          <a:stretch>
            <a:fillRect/>
          </a:stretch>
        </p:blipFill>
        <p:spPr>
          <a:xfrm>
            <a:off x="4427984" y="2852936"/>
            <a:ext cx="4151472" cy="3312368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Zástupný symbol pro obrázek 4" descr="800px-Neumetely-semik-napis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60648"/>
            <a:ext cx="8208000" cy="5324940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5517232"/>
            <a:ext cx="8352928" cy="869974"/>
          </a:xfrm>
        </p:spPr>
        <p:txBody>
          <a:bodyPr>
            <a:normAutofit lnSpcReduction="10000"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NÁPIS A POVĚST U NÁHROBKU ŠEMÍKA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    V NEUMĚTELÍCH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7544" y="476672"/>
            <a:ext cx="8208912" cy="590465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 proroctví vypráví pověst    </a:t>
            </a:r>
            <a:r>
              <a:rPr lang="cs-CZ" sz="32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BLANIČTÍ RYTÍŘI</a:t>
            </a:r>
            <a:endParaRPr lang="cs-CZ" sz="2800" dirty="0" smtClean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pod horou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Blaníkem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spí vojsko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rytířů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a čekají na den,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kdy bude potřeba jejich pomoci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• v ten den vyjedou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ven z hory a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v jejich čele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pojede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   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svatý Václav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Zástupný symbol pro obrázek 4" descr="Cerny-Jirasek.jpg"/>
          <p:cNvPicPr>
            <a:picLocks noChangeAspect="1"/>
          </p:cNvPicPr>
          <p:nvPr/>
        </p:nvPicPr>
        <p:blipFill>
          <a:blip r:embed="rId2" cstate="print"/>
          <a:srcRect l="5333" r="5333"/>
          <a:stretch>
            <a:fillRect/>
          </a:stretch>
        </p:blipFill>
        <p:spPr>
          <a:xfrm>
            <a:off x="251520" y="2132856"/>
            <a:ext cx="5400000" cy="405000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90465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jedna z pověstí vypráví o tom, jak se dostal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lev do znaku české země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4000" b="1" i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 BRUNCVÍKOVI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•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  <a:hlinkClick r:id="rId2"/>
              </a:rPr>
              <a:t>kníže Bruncvík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prožil mnohá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dobrodružství a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získal si přátelství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lva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, který ho doprovázel až domů</a:t>
            </a: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SOCHA BRUNCVÍKA NA KARLOVĚ</a:t>
            </a:r>
          </a:p>
          <a:p>
            <a:pPr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MOSTĚ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rázek 4" descr="450px-Praha_2005-09-15_Charles_Bridge.jpg"/>
          <p:cNvPicPr>
            <a:picLocks noChangeAspect="1"/>
          </p:cNvPicPr>
          <p:nvPr/>
        </p:nvPicPr>
        <p:blipFill>
          <a:blip r:embed="rId3" cstate="print"/>
          <a:srcRect l="11269" r="17362" b="9849"/>
          <a:stretch>
            <a:fillRect/>
          </a:stretch>
        </p:blipFill>
        <p:spPr>
          <a:xfrm>
            <a:off x="5940152" y="1412776"/>
            <a:ext cx="2736304" cy="46085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OPAKOVÁNÍ</a:t>
            </a:r>
            <a:endParaRPr lang="cs-CZ" b="1" i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08720"/>
            <a:ext cx="8352928" cy="561662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1) Kdo přivedl podle pověstí národ  Slovanů do Čech?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praotec Čech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2) Jak se jmenovaly dcery knížete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Kroka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Kazi, Teta a Libuše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3) Která z dcer měla věštecké schopnosti?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Libuše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4) Kdo přivedl poselstvo k Přemyslovi?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Libušin kůň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5) Jak se jmenovala vesnice, kde žil Horymír?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Neumětely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6) Jak utekl Horymír se Šemíkem?</a:t>
            </a:r>
          </a:p>
          <a:p>
            <a:pPr marL="457200" indent="-457200"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i="1" dirty="0" smtClean="0">
                <a:latin typeface="Times New Roman" pitchFamily="18" charset="0"/>
                <a:cs typeface="Times New Roman" pitchFamily="18" charset="0"/>
              </a:rPr>
              <a:t>přeskočil hradby a skočil s koněm do Vltavy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AutoNum type="arabicParenR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964488" cy="83671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2"/>
              </a:rPr>
              <a:t>&lt;http://commons.wikimedia.org/wiki/File:Josef_Mathauser_-_Praotec_%C4%8Cech_na_ho%C5%99e_%C5%98%C3%ADp.jpg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3"/>
              </a:rPr>
              <a:t>&lt;http://commons.wikimedia.org/wiki/File:Josef_Mathauser_-_Kn%C4%9B%C5%BEna_Libu%C5%A1e_v%C4%9B%C5%A1t%C3%AD_sl%C3%A1vu_Prahy.jpg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4"/>
              </a:rPr>
              <a:t>&lt;http://commons.wikimedia.org/wiki/File:Josef_Mathauser_-_P%C5%99emysl_v%C3%ADt%C3%A1n_Libu%C5%A1%C3%AD.jpg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MATHAUSER, Josef.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5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5"/>
              </a:rPr>
              <a:t>&lt;http://commons.wikimedia.org/wiki/File:Josef_Mathauser_-_P%C5%99emysl_Or%C3%A1%C4%8D_za_kn%C3%AD%C5%BEete_povol%C3%A1n.jpg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KARELJ.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6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6"/>
              </a:rPr>
              <a:t>&lt;http://commons.wikimedia.org/wiki/File:Stadice_pomn%C3%ADk_1.jpg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MIAOW,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Miaow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7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7"/>
              </a:rPr>
              <a:t>&lt;http://commons.wikimedia.org/wiki/File:Ctirad_and_Sarka_Vysehrad_Prague_CZ_820.jpg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PREMEK.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8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8"/>
              </a:rPr>
              <a:t>&lt;http://commons.wikimedia.org/wiki/File:%C5%A0em%C3%ADkova_hrobka.jpg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KRIPLOZOIK.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9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9"/>
              </a:rPr>
              <a:t>&lt;http://commons.wikimedia.org/wiki/File:Neumetely-semik-napis.JPG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ČERNÝ, V.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0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 [online]. [cit. 2.5.2012].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0"/>
              </a:rPr>
              <a:t>&lt;http://commons.wikimedia.org/wiki/File:Cerny-Jirasek.jpg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ZÖRNER,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Patrick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-Emil.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  <a:hlinkClick r:id="rId11"/>
              </a:rPr>
              <a:t>wikipedia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 [online]. [cit. </a:t>
            </a:r>
            <a:r>
              <a:rPr lang="cs-CZ" sz="1200" smtClean="0">
                <a:latin typeface="Times New Roman" pitchFamily="18" charset="0"/>
                <a:cs typeface="Times New Roman" pitchFamily="18" charset="0"/>
                <a:hlinkClick r:id="rId11"/>
              </a:rPr>
              <a:t>2.5.2012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]. Dostupný na WWW: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  <a:hlinkClick r:id="rId11"/>
              </a:rPr>
              <a:t>&lt;http://commons.wikimedia.org/wiki/File:Praha_2005-09-15_Charles_Bridge.jpg</a:t>
            </a: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AUGUSTA, Pavel; HONZÁK, František.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Naše vlast.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2.vyd. Praha: </a:t>
            </a:r>
            <a:r>
              <a:rPr lang="cs-CZ" sz="1200" dirty="0" err="1" smtClean="0">
                <a:latin typeface="Times New Roman" pitchFamily="18" charset="0"/>
                <a:cs typeface="Times New Roman" pitchFamily="18" charset="0"/>
              </a:rPr>
              <a:t>Slovart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, 2003.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ISBN 8072094408. s. 82 – 83.</a:t>
            </a:r>
          </a:p>
          <a:p>
            <a:pPr>
              <a:buNone/>
            </a:pP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JIRÁSEK,A. </a:t>
            </a:r>
            <a:r>
              <a:rPr lang="cs-CZ" sz="1200" i="1" dirty="0" smtClean="0">
                <a:latin typeface="Times New Roman" pitchFamily="18" charset="0"/>
                <a:cs typeface="Times New Roman" pitchFamily="18" charset="0"/>
              </a:rPr>
              <a:t>Staré pověsti české.</a:t>
            </a:r>
            <a:r>
              <a:rPr lang="cs-CZ" sz="1200" dirty="0" smtClean="0">
                <a:latin typeface="Times New Roman" pitchFamily="18" charset="0"/>
                <a:cs typeface="Times New Roman" pitchFamily="18" charset="0"/>
              </a:rPr>
              <a:t> 10.vyd. Praha: Albatros, 1978.</a:t>
            </a:r>
          </a:p>
          <a:p>
            <a:pPr>
              <a:buNone/>
            </a:pPr>
            <a:endParaRPr lang="cs-CZ" sz="1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802</Words>
  <Application>Microsoft Office PowerPoint</Application>
  <PresentationFormat>Předvádění na obrazovce (4:3)</PresentationFormat>
  <Paragraphs>119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STARÉ POVĚSTI  ČESKÉ</vt:lpstr>
      <vt:lpstr>Snímek 3</vt:lpstr>
      <vt:lpstr>              PRAOTEC ČECH NA ŘÍPU</vt:lpstr>
      <vt:lpstr>Snímek 5</vt:lpstr>
      <vt:lpstr>Snímek 6</vt:lpstr>
      <vt:lpstr>Snímek 7</vt:lpstr>
      <vt:lpstr>• Přemysl Oráč pocházel ze Stadic, kde se nachází     tento pomník</vt:lpstr>
      <vt:lpstr>Snímek 9</vt:lpstr>
      <vt:lpstr>Snímek 10</vt:lpstr>
      <vt:lpstr>Snímek 11</vt:lpstr>
      <vt:lpstr>Snímek 12</vt:lpstr>
      <vt:lpstr>Snímek 13</vt:lpstr>
      <vt:lpstr>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STARÉ POVĚSTI  ČESKÉ</dc:title>
  <dc:creator>Marta</dc:creator>
  <cp:lastModifiedBy>Marta</cp:lastModifiedBy>
  <cp:revision>53</cp:revision>
  <dcterms:created xsi:type="dcterms:W3CDTF">2012-01-14T09:17:56Z</dcterms:created>
  <dcterms:modified xsi:type="dcterms:W3CDTF">2012-07-18T08:15:26Z</dcterms:modified>
</cp:coreProperties>
</file>