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0" r:id="rId3"/>
    <p:sldId id="261" r:id="rId4"/>
    <p:sldId id="257" r:id="rId5"/>
    <p:sldId id="259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17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307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125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166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335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122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788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238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22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19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19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15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72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B487714-C9B8-4143-B7E8-B4DE24FF0877}" type="datetimeFigureOut">
              <a:rPr lang="cs-CZ" smtClean="0"/>
              <a:t>19.7.2012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Název DUM: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VY_32_INOVACE_III_2_05_Násobilka 10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Šablona číslo: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Sada číslo:     </a:t>
            </a:r>
            <a:r>
              <a:rPr lang="cs-CZ" dirty="0">
                <a:latin typeface="Calibri" pitchFamily="34" charset="0"/>
                <a:cs typeface="Calibri" pitchFamily="34" charset="0"/>
              </a:rPr>
              <a:t>2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Pořadové číslo DUM: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05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Mgr. Mirka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529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76470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Žák a aktualizuje násobky 10, násobí a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dělí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10.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ovládá násobilku 10.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Typická věková skupina: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číslo, násobky, činitel, součin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Pomůcky a materiál: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Potřebný čas pro výuku DUM: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 min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Žáci pracují dle interaktivní tabule a plní úkoly.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810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3" y="1412777"/>
            <a:ext cx="7125112" cy="5445224"/>
          </a:xfrm>
        </p:spPr>
        <p:txBody>
          <a:bodyPr/>
          <a:lstStyle/>
          <a:p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Úkol č.1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-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Vyber z následujících čísel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násobky 10-&gt;násobky zakroužkuj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1,0,7,10,12,15,13,20,30,4,40,7,51,	50,32,47,60,71,85,70,93,80,78,90,	32,45,100</a:t>
            </a:r>
          </a:p>
        </p:txBody>
      </p:sp>
      <p:pic>
        <p:nvPicPr>
          <p:cNvPr id="2050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5" y="404664"/>
            <a:ext cx="3672408" cy="29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3491880" y="404664"/>
            <a:ext cx="3312368" cy="1224136"/>
          </a:xfrm>
          <a:prstGeom prst="wedgeRectCallout">
            <a:avLst>
              <a:gd name="adj1" fmla="val -65405"/>
              <a:gd name="adj2" fmla="val 110383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Počítejte se mnou!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3995936" y="2348880"/>
            <a:ext cx="3312368" cy="1224136"/>
          </a:xfrm>
          <a:prstGeom prst="wedgeRectCallout">
            <a:avLst>
              <a:gd name="adj1" fmla="val -84871"/>
              <a:gd name="adj2" fmla="val -39970"/>
            </a:avLst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Splň následující úkoly!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223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24299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dirty="0" smtClean="0"/>
              <a:t>0, ……………………………………………………100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endParaRPr lang="cs-CZ" sz="2800" dirty="0"/>
          </a:p>
        </p:txBody>
      </p:sp>
      <p:pic>
        <p:nvPicPr>
          <p:cNvPr id="1026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16232" y="24299"/>
            <a:ext cx="282776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1763688" y="614028"/>
            <a:ext cx="2592288" cy="1332148"/>
          </a:xfrm>
          <a:prstGeom prst="wedgeRectCallout">
            <a:avLst>
              <a:gd name="adj1" fmla="val 137146"/>
              <a:gd name="adj2" fmla="val 22216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Ještě pár úkolů!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1907704" y="2612250"/>
            <a:ext cx="3096344" cy="1332148"/>
          </a:xfrm>
          <a:prstGeom prst="wedgeRectCallout">
            <a:avLst>
              <a:gd name="adj1" fmla="val 118005"/>
              <a:gd name="adj2" fmla="val -84559"/>
            </a:avLst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řádek napiš násobky 10.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845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314" y="276672"/>
            <a:ext cx="282776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ový popisek 5"/>
          <p:cNvSpPr/>
          <p:nvPr/>
        </p:nvSpPr>
        <p:spPr>
          <a:xfrm>
            <a:off x="5292080" y="798730"/>
            <a:ext cx="3384376" cy="1332148"/>
          </a:xfrm>
          <a:prstGeom prst="wedgeRectCallout">
            <a:avLst>
              <a:gd name="adj1" fmla="val -107857"/>
              <a:gd name="adj2" fmla="val 40012"/>
            </a:avLst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Vypočítej </a:t>
            </a:r>
            <a:r>
              <a:rPr lang="cs-CZ" sz="2800" dirty="0" smtClean="0">
                <a:solidFill>
                  <a:schemeClr val="tx1"/>
                </a:solidFill>
              </a:rPr>
              <a:t>příklady na násobení.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60228" y="2924944"/>
            <a:ext cx="1398140" cy="3709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3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0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9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2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7 . 10 =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99472" y="2924943"/>
            <a:ext cx="1398140" cy="37093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4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6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8 .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5 . 10 =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166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314" y="276672"/>
            <a:ext cx="282776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5292080" y="798730"/>
            <a:ext cx="3096344" cy="1332148"/>
          </a:xfrm>
          <a:prstGeom prst="wedgeRectCallout">
            <a:avLst>
              <a:gd name="adj1" fmla="val -107857"/>
              <a:gd name="adj2" fmla="val 40012"/>
            </a:avLst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Opakuj příklady na dělení.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924944"/>
            <a:ext cx="2009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30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100 :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90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20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70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10501" y="2924944"/>
            <a:ext cx="2009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10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40 :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60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80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50 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: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10 =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950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Čerpáno z galerie Microsoft Office </a:t>
            </a:r>
            <a:r>
              <a:rPr lang="cs-CZ" b="1" u="sng" dirty="0" smtClean="0">
                <a:hlinkClick r:id="rId2"/>
              </a:rPr>
              <a:t>www.microsoft.office.com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96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194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Spring</vt:lpstr>
      <vt:lpstr>Prezentace aplikace PowerPoint</vt:lpstr>
      <vt:lpstr>Prezentace aplikace PowerPoint</vt:lpstr>
      <vt:lpstr>++</vt:lpstr>
      <vt:lpstr>Prezentace aplikace PowerPoint</vt:lpstr>
      <vt:lpstr>Prezentace aplikace PowerPoint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Matematika- násob10</dc:title>
  <dc:creator>Mirka Cedidlová</dc:creator>
  <cp:lastModifiedBy>Romana Zikmundová</cp:lastModifiedBy>
  <cp:revision>25</cp:revision>
  <dcterms:created xsi:type="dcterms:W3CDTF">2012-03-23T12:47:45Z</dcterms:created>
  <dcterms:modified xsi:type="dcterms:W3CDTF">2012-07-19T08:05:27Z</dcterms:modified>
</cp:coreProperties>
</file>